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147378734" r:id="rId5"/>
    <p:sldId id="2147378735" r:id="rId6"/>
    <p:sldId id="2147378736" r:id="rId7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ertificati 335" id="{BC285489-AE57-47E1-B101-2D3DD4ECF3C7}">
          <p14:sldIdLst>
            <p14:sldId id="2147378734"/>
            <p14:sldId id="2147378735"/>
            <p14:sldId id="21473787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DCB087-6B6B-86FA-BA10-00EAAEB52B9A}" name="Patrizi, Alexandra" initials="PA" userId="S::alexandra.patrizi@accenture.com::5209a78a-8f25-45bb-9ce3-2e21f731eed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tini Emanuele" initials="LE" lastIdx="1" clrIdx="0">
    <p:extLst>
      <p:ext uri="{19B8F6BF-5375-455C-9EA6-DF929625EA0E}">
        <p15:presenceInfo xmlns:p15="http://schemas.microsoft.com/office/powerpoint/2012/main" userId="S::emanuele.latini@cmit.it::6e6e843f-2c5d-4a3a-9561-cbb4bce617a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5"/>
    <a:srgbClr val="859AB4"/>
    <a:srgbClr val="24348B"/>
    <a:srgbClr val="6798C1"/>
    <a:srgbClr val="7F7F7F"/>
    <a:srgbClr val="000000"/>
    <a:srgbClr val="C4930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2041F-8875-FC42-B1BD-A41D0FD0863F}" type="datetimeFigureOut">
              <a:rPr lang="en-IT" smtClean="0"/>
              <a:t>07/14/2023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0C6F-849D-D240-9209-E655BDEBF005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1575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284850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7200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6A4F-1EAF-3B93-8B92-00B33F8BC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84D04-2F92-06DD-B8AC-522155061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8C0CA-7B2A-2333-410C-8711C2A2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2A74-4A10-464F-8175-3EBC0D2478AC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47B66-52B6-4483-87E1-EF51708A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ABE0A-0E90-B934-9094-59FEEB1F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6B5DF9B-8982-79FF-EA13-BCADDC3F1B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7CE3C8-8113-237D-7213-7B87ACD4BC3C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EC1DF-9ED2-4205-E82D-26E6C67895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B6237A-886A-3759-26A4-75690E92C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99C33DB-0D0B-2DAA-32B7-FB43C89CD4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B226045-E752-1A54-E245-369D59E86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26535" y="-490670"/>
            <a:ext cx="1138404" cy="21197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23FD92-8BBF-46B6-8AAA-1F6BE88CD7E2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6D328-73DC-2900-516B-D6178C150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6F256F-3162-C308-2EED-262EC1C6AD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8DF2F0-F779-2E29-1B0C-FE0B4D4CB7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2" name="Picture 1" descr="Shape, icon&#10;&#10;Description automatically generated">
            <a:extLst>
              <a:ext uri="{FF2B5EF4-FFF2-40B4-BE49-F238E27FC236}">
                <a16:creationId xmlns:a16="http://schemas.microsoft.com/office/drawing/2014/main" id="{137B0C96-5D4C-0D15-0FCB-9860462AA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89" t="-581" r="-434" b="581"/>
          <a:stretch/>
        </p:blipFill>
        <p:spPr>
          <a:xfrm rot="20054035">
            <a:off x="1493530" y="-1085540"/>
            <a:ext cx="9112858" cy="893265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1A107EA-7E30-24F2-B18E-5DA2F781BF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5E3944-733C-5402-D78C-962603372F63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5BF13D3-E289-3CA9-BBA2-A9CBA5C9189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F0E5B3-FD3E-9A7C-BED0-112107E783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9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100000">
              <a:srgbClr val="003465"/>
            </a:gs>
            <a:gs pos="8000">
              <a:srgbClr val="6798C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640A92-F3F1-09D5-E3C9-6C00AECCF4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53271-BC06-C481-C2FF-8C9806C2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1A6FC7E-D62C-A038-0D76-C33B1267CD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C5703E-B45C-F252-BFF0-FC769BEEC8B7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BB8BEE6-F3F6-18F6-84AD-4B04B7AE94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0000A6-F410-FF7E-3B46-8B3C7A9406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2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881ED-F8B9-6F1C-92E2-8373DB41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EBE49-42A5-B93E-DB86-4DFF0E2ED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05C06-77D1-C968-E9FF-8642712AE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802AA-37AE-3A4C-AB21-5F7B6EFD3B79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73F1-2AD1-0A39-066C-712B7A90B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4D027-6EE0-1529-FE6D-FBEE7775B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5701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7FEC57-8189-906B-8819-581C1D0A4FC5}"/>
              </a:ext>
            </a:extLst>
          </p:cNvPr>
          <p:cNvSpPr txBox="1"/>
          <p:nvPr/>
        </p:nvSpPr>
        <p:spPr>
          <a:xfrm>
            <a:off x="806924" y="3167390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Capitolo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3B6DF9-9B8E-39E6-5D31-A025CCDB4166}"/>
              </a:ext>
            </a:extLst>
          </p:cNvPr>
          <p:cNvSpPr txBox="1"/>
          <p:nvPr/>
        </p:nvSpPr>
        <p:spPr>
          <a:xfrm>
            <a:off x="806924" y="3475167"/>
            <a:ext cx="2383986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 335</a:t>
            </a:r>
          </a:p>
        </p:txBody>
      </p:sp>
      <p:pic>
        <p:nvPicPr>
          <p:cNvPr id="12" name="Picture 11" descr="Shape, icon&#10;&#10;Description automatically generated">
            <a:extLst>
              <a:ext uri="{FF2B5EF4-FFF2-40B4-BE49-F238E27FC236}">
                <a16:creationId xmlns:a16="http://schemas.microsoft.com/office/drawing/2014/main" id="{A8B8B254-6D01-68A4-A582-BA191132E5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1391" y="-1"/>
            <a:ext cx="3710609" cy="707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6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2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378972" y="644965"/>
            <a:ext cx="416685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Richiesta certificato</a:t>
            </a:r>
            <a:endParaRPr lang="en-GB" sz="2800" dirty="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378972" y="1344485"/>
            <a:ext cx="3536014" cy="51552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partire dall’omonima voce di menu, l’avvocato può richiedere l’emissione di un </a:t>
            </a:r>
            <a:r>
              <a:rPr lang="it-IT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certificato ex art. 335 c.p.p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L’avvocato deve: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Specificare la Procura di destinazione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Specificare i dati del soggetto intestatario del certificato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Inserire almeno l’atto principale, PDF firmato digitalmente e non protetto da password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Possono essere inseriti anche altri allegati di diverso formato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L’avvocato deve specificare la tipologia di certificato richiesto (a seconda del ruolo del soggetto rappresentato)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6BEBC99-C55D-8926-3A6B-EE7E1B086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986" y="1344485"/>
            <a:ext cx="8158426" cy="401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65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3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378972" y="1439335"/>
            <a:ext cx="4166858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Consultazione elenco certificati</a:t>
            </a:r>
            <a:endParaRPr lang="en-GB" sz="2800" dirty="0">
              <a:solidFill>
                <a:srgbClr val="0034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378972" y="3134351"/>
            <a:ext cx="3536014" cy="18312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partire dalla sezione “</a:t>
            </a:r>
            <a:r>
              <a:rPr lang="it-IT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Consultazioni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selezionando la voce “</a:t>
            </a:r>
            <a:r>
              <a:rPr lang="it-IT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 è possibile visualizzare l’elenco dei certificati richiesti dall’avvocato.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L’elenco fornisce informazioni sul soggetto intestatario, sul tipo di certificato richiesto e sullo stato di lavorazione dello stesso.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A7749EC-67A1-3847-367E-091325A05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877" y="1439335"/>
            <a:ext cx="8025323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87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3C83F30F9B1144BB29D9BDD71F04798" ma:contentTypeVersion="14" ma:contentTypeDescription="Creare un nuovo documento." ma:contentTypeScope="" ma:versionID="c2586cbe2be675c30e282ec9efa3ba2f">
  <xsd:schema xmlns:xsd="http://www.w3.org/2001/XMLSchema" xmlns:xs="http://www.w3.org/2001/XMLSchema" xmlns:p="http://schemas.microsoft.com/office/2006/metadata/properties" xmlns:ns2="bf39336e-856d-4479-8447-abf22ca79e01" xmlns:ns3="c9a86c28-9855-4931-b388-da4a4d5bb1f2" targetNamespace="http://schemas.microsoft.com/office/2006/metadata/properties" ma:root="true" ma:fieldsID="34fabaa8abc037a8222438a921b7387c" ns2:_="" ns3:_="">
    <xsd:import namespace="bf39336e-856d-4479-8447-abf22ca79e01"/>
    <xsd:import namespace="c9a86c28-9855-4931-b388-da4a4d5bb1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39336e-856d-4479-8447-abf22ca79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b96d6b56-9229-47fc-a629-c3c0cfd3ea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6c28-9855-4931-b388-da4a4d5bb1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d768707-e5ca-4afb-8bcd-d3ff5719a92c}" ma:internalName="TaxCatchAll" ma:showField="CatchAllData" ma:web="c9a86c28-9855-4931-b388-da4a4d5bb1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39336e-856d-4479-8447-abf22ca79e01">
      <Terms xmlns="http://schemas.microsoft.com/office/infopath/2007/PartnerControls"/>
    </lcf76f155ced4ddcb4097134ff3c332f>
    <TaxCatchAll xmlns="c9a86c28-9855-4931-b388-da4a4d5bb1f2" xsi:nil="true"/>
    <SharedWithUsers xmlns="c9a86c28-9855-4931-b388-da4a4d5bb1f2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1B66DD-B70D-418B-B3BD-65D811FAB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39336e-856d-4479-8447-abf22ca79e01"/>
    <ds:schemaRef ds:uri="c9a86c28-9855-4931-b388-da4a4d5bb1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1B4570-096D-456E-88E7-1AAD4A79318F}">
  <ds:schemaRefs>
    <ds:schemaRef ds:uri="http://purl.org/dc/terms/"/>
    <ds:schemaRef ds:uri="7637c0f5-6358-4508-8f44-beeb2688382c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0db6b408-ef83-4dc8-a291-9036faa0b8ab"/>
    <ds:schemaRef ds:uri="http://schemas.microsoft.com/office/2006/metadata/properties"/>
    <ds:schemaRef ds:uri="bf39336e-856d-4479-8447-abf22ca79e01"/>
    <ds:schemaRef ds:uri="c9a86c28-9855-4931-b388-da4a4d5bb1f2"/>
  </ds:schemaRefs>
</ds:datastoreItem>
</file>

<file path=customXml/itemProps3.xml><?xml version="1.0" encoding="utf-8"?>
<ds:datastoreItem xmlns:ds="http://schemas.openxmlformats.org/officeDocument/2006/customXml" ds:itemID="{B27A8C46-C03C-445F-987B-C6A13201F1B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134</Words>
  <Application>Microsoft Office PowerPoint</Application>
  <PresentationFormat>Widescreen</PresentationFormat>
  <Paragraphs>17</Paragraphs>
  <Slides>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Holanda, Marcio</dc:creator>
  <cp:lastModifiedBy>Segreteria Consiglio</cp:lastModifiedBy>
  <cp:revision>17</cp:revision>
  <cp:lastPrinted>2023-04-20T08:21:48Z</cp:lastPrinted>
  <dcterms:created xsi:type="dcterms:W3CDTF">2022-07-22T07:12:42Z</dcterms:created>
  <dcterms:modified xsi:type="dcterms:W3CDTF">2023-07-14T11:05:31Z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0x010100A3C83F30F9B1144BB29D9BDD71F04798</vt:lpwstr>
  </property>
  <property fmtid="{D5CDD505-2E9C-101B-9397-08002B2CF9AE}" pid="3" name="MediaServiceImageTags">
    <vt:lpwstr/>
  </property>
  <property fmtid="{D5CDD505-2E9C-101B-9397-08002B2CF9AE}" pid="4" name="Order">
    <vt:r8>46600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URGENTE">
    <vt:bool>false</vt:bool>
  </property>
</Properties>
</file>