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9"/>
  </p:notesMasterIdLst>
  <p:sldIdLst>
    <p:sldId id="2147378730" r:id="rId5"/>
    <p:sldId id="2147378726" r:id="rId6"/>
    <p:sldId id="2147378727" r:id="rId7"/>
    <p:sldId id="267" r:id="rId8"/>
  </p:sldIdLst>
  <p:sldSz cx="12192000" cy="6858000"/>
  <p:notesSz cx="6858000" cy="9144000"/>
  <p:defaultTextStyle>
    <a:defPPr>
      <a:defRPr lang="en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posito atti successivi" id="{62B06824-E94D-4818-A48E-54DB5B77467A}">
          <p14:sldIdLst>
            <p14:sldId id="2147378730"/>
            <p14:sldId id="2147378726"/>
            <p14:sldId id="2147378727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9DCB087-6B6B-86FA-BA10-00EAAEB52B9A}" name="Patrizi, Alexandra" initials="PA" userId="S::alexandra.patrizi@accenture.com::5209a78a-8f25-45bb-9ce3-2e21f731eed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tini Emanuele" initials="LE" lastIdx="1" clrIdx="0">
    <p:extLst>
      <p:ext uri="{19B8F6BF-5375-455C-9EA6-DF929625EA0E}">
        <p15:presenceInfo xmlns:p15="http://schemas.microsoft.com/office/powerpoint/2012/main" userId="S::emanuele.latini@cmit.it::6e6e843f-2c5d-4a3a-9561-cbb4bce617a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65"/>
    <a:srgbClr val="859AB4"/>
    <a:srgbClr val="24348B"/>
    <a:srgbClr val="6798C1"/>
    <a:srgbClr val="7F7F7F"/>
    <a:srgbClr val="000000"/>
    <a:srgbClr val="C493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32041F-8875-FC42-B1BD-A41D0FD0863F}" type="datetimeFigureOut">
              <a:rPr lang="en-IT" smtClean="0"/>
              <a:t>07/14/2023</a:t>
            </a:fld>
            <a:endParaRPr lang="en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740C6F-849D-D240-9209-E655BDEBF005}" type="slidenum">
              <a:rPr lang="en-IT" smtClean="0"/>
              <a:t>‹N›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615753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740C6F-849D-D240-9209-E655BDEBF005}" type="slidenum">
              <a:rPr lang="en-IT" smtClean="0"/>
              <a:t>2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538946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740C6F-849D-D240-9209-E655BDEBF005}" type="slidenum">
              <a:rPr lang="en-IT" smtClean="0"/>
              <a:t>3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695883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D6A4F-1EAF-3B93-8B92-00B33F8BC6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C84D04-2F92-06DD-B8AC-5221550618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78C0CA-7B2A-2333-410C-8711C2A26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2A74-4A10-464F-8175-3EBC0D2478AC}" type="datetime1">
              <a:rPr lang="it-IT" smtClean="0"/>
              <a:t>14/07/2023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647B66-52B6-4483-87E1-EF51708A3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3ABE0A-0E90-B934-9094-59FEEB1F5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0929E-96CB-BE4F-BE0E-27EA31BFB3AF}" type="slidenum">
              <a:rPr lang="en-IT" smtClean="0"/>
              <a:t>‹N›</a:t>
            </a:fld>
            <a:endParaRPr lang="en-IT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96B5DF9B-8982-79FF-EA13-BCADDC3F1B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113" y="6329548"/>
            <a:ext cx="1363498" cy="3469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57CE3C8-8113-237D-7213-7B87ACD4BC3C}"/>
              </a:ext>
            </a:extLst>
          </p:cNvPr>
          <p:cNvSpPr txBox="1"/>
          <p:nvPr userDrawn="1"/>
        </p:nvSpPr>
        <p:spPr>
          <a:xfrm>
            <a:off x="259113" y="6661586"/>
            <a:ext cx="404790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it-IT" sz="600">
                <a:solidFill>
                  <a:srgbClr val="A6A6A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© DGSIA UO-NN-AR-NN - Diffusione limitata / Uso interno aziendale / Confidenziale / Strettamente confidenziale</a:t>
            </a:r>
            <a:endParaRPr lang="en-IT" sz="600">
              <a:solidFill>
                <a:schemeClr val="bg1">
                  <a:alpha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7EC1DF-9ED2-4205-E82D-26E6C67895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0599" y="6332221"/>
            <a:ext cx="609897" cy="3428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CB6237A-886A-3759-26A4-75690E92CEE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71885" y="6428315"/>
            <a:ext cx="1639424" cy="18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038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F3AB9D5-CD07-53E5-70EE-4FF33F5DF0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1000" y="648112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0929E-96CB-BE4F-BE0E-27EA31BFB3AF}" type="slidenum">
              <a:rPr lang="en-IT" smtClean="0"/>
              <a:t>‹N›</a:t>
            </a:fld>
            <a:endParaRPr lang="en-IT"/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799C33DB-0D0B-2DAA-32B7-FB43C89CD4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113" y="6329548"/>
            <a:ext cx="1363498" cy="346940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9B226045-E752-1A54-E245-369D59E86C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0426535" y="-490670"/>
            <a:ext cx="1138404" cy="211974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023FD92-8BBF-46B6-8AAA-1F6BE88CD7E2}"/>
              </a:ext>
            </a:extLst>
          </p:cNvPr>
          <p:cNvSpPr txBox="1"/>
          <p:nvPr userDrawn="1"/>
        </p:nvSpPr>
        <p:spPr>
          <a:xfrm>
            <a:off x="259113" y="6661586"/>
            <a:ext cx="404790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it-IT" sz="600">
                <a:solidFill>
                  <a:srgbClr val="A6A6A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© DGSIA UO-NN-AR-NN - Diffusione limitata / Uso interno aziendale / Confidenziale / Strettamente confidenziale</a:t>
            </a:r>
            <a:endParaRPr lang="en-IT" sz="600">
              <a:solidFill>
                <a:schemeClr val="bg1">
                  <a:alpha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26D328-73DC-2900-516B-D6178C150F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0599" y="6332221"/>
            <a:ext cx="609897" cy="3428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56F256F-3162-C308-2EED-262EC1C6AD8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71885" y="6428315"/>
            <a:ext cx="1639424" cy="18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8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38DF2F0-F779-2E29-1B0C-FE0B4D4CB73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pic>
        <p:nvPicPr>
          <p:cNvPr id="2" name="Picture 1" descr="Shape, icon&#10;&#10;Description automatically generated">
            <a:extLst>
              <a:ext uri="{FF2B5EF4-FFF2-40B4-BE49-F238E27FC236}">
                <a16:creationId xmlns:a16="http://schemas.microsoft.com/office/drawing/2014/main" id="{137B0C96-5D4C-0D15-0FCB-9860462AA9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289" t="-581" r="-434" b="581"/>
          <a:stretch/>
        </p:blipFill>
        <p:spPr>
          <a:xfrm rot="20054035">
            <a:off x="1493530" y="-1085540"/>
            <a:ext cx="9112858" cy="8932653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F3AB9D5-CD07-53E5-70EE-4FF33F5DF0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1000" y="648112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0929E-96CB-BE4F-BE0E-27EA31BFB3AF}" type="slidenum">
              <a:rPr lang="en-IT" smtClean="0"/>
              <a:t>‹N›</a:t>
            </a:fld>
            <a:endParaRPr lang="en-IT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91A107EA-7E30-24F2-B18E-5DA2F781BF7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235" y="6331644"/>
            <a:ext cx="1344500" cy="3421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25E3944-733C-5402-D78C-962603372F63}"/>
              </a:ext>
            </a:extLst>
          </p:cNvPr>
          <p:cNvSpPr txBox="1"/>
          <p:nvPr userDrawn="1"/>
        </p:nvSpPr>
        <p:spPr>
          <a:xfrm>
            <a:off x="274235" y="6661586"/>
            <a:ext cx="404790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it-IT" sz="600">
                <a:solidFill>
                  <a:srgbClr val="A6A6A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© DGSIA UO-NN-AR-NN - Diffusione limitata / Uso interno aziendale / Confidenziale / Strettamente confidenziale</a:t>
            </a:r>
            <a:endParaRPr lang="en-IT" sz="600">
              <a:solidFill>
                <a:schemeClr val="bg1">
                  <a:alpha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skull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85BF13D3-E289-3CA9-BBA2-A9CBA5C9189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0599" y="6332221"/>
            <a:ext cx="609897" cy="342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F0E5B3-FD3E-9A7C-BED0-112107E7830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1885" y="6428315"/>
            <a:ext cx="1639425" cy="18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693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gradFill>
          <a:gsLst>
            <a:gs pos="100000">
              <a:srgbClr val="003465"/>
            </a:gs>
            <a:gs pos="8000">
              <a:srgbClr val="6798C1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9640A92-F3F1-09D5-E3C9-6C00AECCF4A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453271-BC06-C481-C2FF-8C9806C2E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0929E-96CB-BE4F-BE0E-27EA31BFB3AF}" type="slidenum">
              <a:rPr lang="en-IT" smtClean="0"/>
              <a:t>‹N›</a:t>
            </a:fld>
            <a:endParaRPr lang="en-IT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C1A6FC7E-D62C-A038-0D76-C33B1267CD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235" y="6331644"/>
            <a:ext cx="1344500" cy="3421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FC5703E-B45C-F252-BFF0-FC769BEEC8B7}"/>
              </a:ext>
            </a:extLst>
          </p:cNvPr>
          <p:cNvSpPr txBox="1"/>
          <p:nvPr userDrawn="1"/>
        </p:nvSpPr>
        <p:spPr>
          <a:xfrm>
            <a:off x="274235" y="6661586"/>
            <a:ext cx="404790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it-IT" sz="600">
                <a:solidFill>
                  <a:srgbClr val="A6A6A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© DGSIA UO-NN-AR-NN - Diffusione limitata / Uso interno aziendale / Confidenziale / Strettamente confidenziale</a:t>
            </a:r>
            <a:endParaRPr lang="en-IT" sz="600">
              <a:solidFill>
                <a:schemeClr val="bg1">
                  <a:alpha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skull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5BB8BEE6-F3F6-18F6-84AD-4B04B7AE94F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0599" y="6332221"/>
            <a:ext cx="609897" cy="342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10000A6-F410-FF7E-3B46-8B3C7A9406E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1885" y="6428315"/>
            <a:ext cx="1639425" cy="18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428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F881ED-F8B9-6F1C-92E2-8373DB41B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AEBE49-42A5-B93E-DB86-4DFF0E2ED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405C06-77D1-C968-E9FF-8642712AEE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802AA-37AE-3A4C-AB21-5F7B6EFD3B79}" type="datetime1">
              <a:rPr lang="it-IT" smtClean="0"/>
              <a:t>14/07/2023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473F1-2AD1-0A39-066C-712B7A90BC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34D027-6EE0-1529-FE6D-FBEE7775BF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0929E-96CB-BE4F-BE0E-27EA31BFB3AF}" type="slidenum">
              <a:rPr lang="en-IT" smtClean="0"/>
              <a:t>‹N›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957012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2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D7FEC57-8189-906B-8819-581C1D0A4FC5}"/>
              </a:ext>
            </a:extLst>
          </p:cNvPr>
          <p:cNvSpPr txBox="1"/>
          <p:nvPr/>
        </p:nvSpPr>
        <p:spPr>
          <a:xfrm>
            <a:off x="806924" y="3167390"/>
            <a:ext cx="9909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Capitolo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3B6DF9-9B8E-39E6-5D31-A025CCDB4166}"/>
              </a:ext>
            </a:extLst>
          </p:cNvPr>
          <p:cNvSpPr txBox="1"/>
          <p:nvPr/>
        </p:nvSpPr>
        <p:spPr>
          <a:xfrm>
            <a:off x="806924" y="3475167"/>
            <a:ext cx="3999236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spcAft>
                <a:spcPts val="1800"/>
              </a:spcAft>
            </a:pPr>
            <a:r>
              <a:rPr lang="it-IT" sz="2800" dirty="0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Deposito Atti Successivi</a:t>
            </a:r>
          </a:p>
        </p:txBody>
      </p:sp>
      <p:pic>
        <p:nvPicPr>
          <p:cNvPr id="12" name="Picture 11" descr="Shape, icon&#10;&#10;Description automatically generated">
            <a:extLst>
              <a:ext uri="{FF2B5EF4-FFF2-40B4-BE49-F238E27FC236}">
                <a16:creationId xmlns:a16="http://schemas.microsoft.com/office/drawing/2014/main" id="{A8B8B254-6D01-68A4-A582-BA191132E5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81391" y="-1"/>
            <a:ext cx="3710609" cy="7072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838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03EE5A-3D18-B261-922E-A6054AE9E2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9E0929E-96CB-BE4F-BE0E-27EA31BFB3AF}" type="slidenum">
              <a:rPr lang="en-IT" smtClean="0"/>
              <a:t>2</a:t>
            </a:fld>
            <a:endParaRPr lang="en-IT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508BE6-E6B7-9451-F7FC-FB7B66FB7F39}"/>
              </a:ext>
            </a:extLst>
          </p:cNvPr>
          <p:cNvSpPr txBox="1"/>
          <p:nvPr/>
        </p:nvSpPr>
        <p:spPr>
          <a:xfrm>
            <a:off x="378972" y="585653"/>
            <a:ext cx="4166858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1800"/>
              </a:spcAft>
            </a:pPr>
            <a:r>
              <a:rPr lang="it-IT" sz="2800" dirty="0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Deposito atti    successivi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B05572-587B-1B35-2165-D455C2C47B4E}"/>
              </a:ext>
            </a:extLst>
          </p:cNvPr>
          <p:cNvSpPr txBox="1"/>
          <p:nvPr/>
        </p:nvSpPr>
        <p:spPr>
          <a:xfrm>
            <a:off x="378972" y="1694830"/>
            <a:ext cx="3536014" cy="44627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1800"/>
              </a:spcAft>
            </a:pP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ha accesso a tale funzionalità a partire dall’elenco dei procedimenti autorizzati. Selezionato un procedimento, è possibile depositare un atto (cd successivo perché successivo ad una nomina o ad una costituzione).</a:t>
            </a:r>
          </a:p>
          <a:p>
            <a:pPr>
              <a:spcAft>
                <a:spcPts val="1800"/>
              </a:spcAft>
            </a:pP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L’elenco degli atti depositabili è filtrato automaticamente in base all’ufficio presso il quale pende il procedimento. </a:t>
            </a:r>
          </a:p>
          <a:p>
            <a:pPr>
              <a:spcAft>
                <a:spcPts val="1800"/>
              </a:spcAft>
            </a:pP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E’ a disposizione dell’utente sia una ricerca testuale (“cerca tipo atto”), che una ricerca per “fase”. </a:t>
            </a:r>
          </a:p>
          <a:p>
            <a:pPr>
              <a:spcAft>
                <a:spcPts val="1800"/>
              </a:spcAft>
            </a:pP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selezione di un atto comporta l’apertura della relativa maschera di inserimento dati.</a:t>
            </a:r>
          </a:p>
          <a:p>
            <a:pPr>
              <a:spcAft>
                <a:spcPts val="1800"/>
              </a:spcAft>
            </a:pPr>
            <a:endParaRPr lang="it-IT" sz="1400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107E1F5E-32AA-F4FD-35AF-B29A907E6A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0933" y="1197768"/>
            <a:ext cx="7933267" cy="446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468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03EE5A-3D18-B261-922E-A6054AE9E2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9E0929E-96CB-BE4F-BE0E-27EA31BFB3AF}" type="slidenum">
              <a:rPr lang="en-IT" smtClean="0"/>
              <a:t>3</a:t>
            </a:fld>
            <a:endParaRPr lang="en-IT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508BE6-E6B7-9451-F7FC-FB7B66FB7F39}"/>
              </a:ext>
            </a:extLst>
          </p:cNvPr>
          <p:cNvSpPr txBox="1"/>
          <p:nvPr/>
        </p:nvSpPr>
        <p:spPr>
          <a:xfrm>
            <a:off x="378972" y="821265"/>
            <a:ext cx="4166858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1800"/>
              </a:spcAft>
            </a:pPr>
            <a:r>
              <a:rPr lang="it-IT" sz="2800" dirty="0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Deposito atto    successivo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B05572-587B-1B35-2165-D455C2C47B4E}"/>
              </a:ext>
            </a:extLst>
          </p:cNvPr>
          <p:cNvSpPr txBox="1"/>
          <p:nvPr/>
        </p:nvSpPr>
        <p:spPr>
          <a:xfrm>
            <a:off x="378972" y="2025030"/>
            <a:ext cx="3536014" cy="270843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1800"/>
              </a:spcAft>
            </a:pP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sezione “procedimento” viene valorizzata in automatico ed in sola visualizzazione in base al procedimento selezionato nell’elenco procedimenti autorizzati.</a:t>
            </a:r>
          </a:p>
          <a:p>
            <a:pPr>
              <a:spcAft>
                <a:spcPts val="1800"/>
              </a:spcAft>
            </a:pP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sezione di caricamento dell'atto da depositare si specializza in base al tipo di atto (può presentare campi opportuni da compilare)</a:t>
            </a:r>
          </a:p>
          <a:p>
            <a:pPr>
              <a:spcAft>
                <a:spcPts val="1800"/>
              </a:spcAft>
            </a:pPr>
            <a:endParaRPr lang="it-IT" sz="1400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8FCFD91F-B9EB-E6D2-7EDA-487C87597A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2769" y="1113366"/>
            <a:ext cx="8233364" cy="4631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480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00B0EA1-82BF-147B-5255-1B01E4FFA12C}"/>
              </a:ext>
            </a:extLst>
          </p:cNvPr>
          <p:cNvSpPr txBox="1"/>
          <p:nvPr/>
        </p:nvSpPr>
        <p:spPr>
          <a:xfrm>
            <a:off x="4230012" y="846503"/>
            <a:ext cx="4166858" cy="39395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5000">
                <a:solidFill>
                  <a:srgbClr val="6798C1">
                    <a:alpha val="3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IT" sz="25000">
              <a:solidFill>
                <a:srgbClr val="6798C1">
                  <a:alpha val="3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C93B79-AA28-EAE9-A4C4-7B02CC587000}"/>
              </a:ext>
            </a:extLst>
          </p:cNvPr>
          <p:cNvSpPr txBox="1"/>
          <p:nvPr/>
        </p:nvSpPr>
        <p:spPr>
          <a:xfrm>
            <a:off x="7952406" y="846503"/>
            <a:ext cx="4166858" cy="39395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5000">
                <a:solidFill>
                  <a:srgbClr val="6798C1">
                    <a:alpha val="36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IT" sz="25000">
              <a:solidFill>
                <a:srgbClr val="6798C1">
                  <a:alpha val="36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C35B14-D84E-74B2-A8DF-47E64C349EFD}"/>
              </a:ext>
            </a:extLst>
          </p:cNvPr>
          <p:cNvSpPr txBox="1"/>
          <p:nvPr/>
        </p:nvSpPr>
        <p:spPr>
          <a:xfrm>
            <a:off x="712112" y="846503"/>
            <a:ext cx="4166858" cy="39395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5000">
                <a:solidFill>
                  <a:srgbClr val="6798C1">
                    <a:alpha val="3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IT" sz="25000">
              <a:solidFill>
                <a:srgbClr val="6798C1">
                  <a:alpha val="3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03EE5A-3D18-B261-922E-A6054AE9E2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9E0929E-96CB-BE4F-BE0E-27EA31BFB3AF}" type="slidenum">
              <a:rPr lang="en-IT" smtClean="0"/>
              <a:t>4</a:t>
            </a:fld>
            <a:endParaRPr lang="en-IT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508BE6-E6B7-9451-F7FC-FB7B66FB7F39}"/>
              </a:ext>
            </a:extLst>
          </p:cNvPr>
          <p:cNvSpPr txBox="1"/>
          <p:nvPr/>
        </p:nvSpPr>
        <p:spPr>
          <a:xfrm>
            <a:off x="599106" y="913494"/>
            <a:ext cx="9668016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1800"/>
              </a:spcAft>
            </a:pPr>
            <a:r>
              <a:rPr lang="it-IT" sz="2800" dirty="0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Passi per il deposito di un atto successivo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B05572-587B-1B35-2165-D455C2C47B4E}"/>
              </a:ext>
            </a:extLst>
          </p:cNvPr>
          <p:cNvSpPr txBox="1"/>
          <p:nvPr/>
        </p:nvSpPr>
        <p:spPr>
          <a:xfrm>
            <a:off x="599106" y="2878062"/>
            <a:ext cx="3096594" cy="31547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1800"/>
              </a:spcAft>
            </a:pPr>
            <a:r>
              <a:rPr lang="it-IT" sz="1400" dirty="0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Selezionare l’atto da inviare</a:t>
            </a:r>
          </a:p>
          <a:p>
            <a:pPr>
              <a:spcAft>
                <a:spcPts val="1800"/>
              </a:spcAft>
            </a:pP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L’avvocato, partendo da un procedimento autorizzato,  dovrà selezionare l’atto da inviare scegliendolo dall’apposita lista a discesa. </a:t>
            </a:r>
          </a:p>
          <a:p>
            <a:pPr>
              <a:spcAft>
                <a:spcPts val="1800"/>
              </a:spcAft>
            </a:pP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Successivamente valorizzerà l’ufficio di destinazione tra quelli selezionabili sulla scorta del tipo di atto da inviare.</a:t>
            </a:r>
          </a:p>
          <a:p>
            <a:pPr>
              <a:spcAft>
                <a:spcPts val="1800"/>
              </a:spcAft>
            </a:pPr>
            <a:endParaRPr lang="it-IT" sz="1400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39BCF2-0DB4-9014-2EAF-658927BFE94E}"/>
              </a:ext>
            </a:extLst>
          </p:cNvPr>
          <p:cNvSpPr txBox="1"/>
          <p:nvPr/>
        </p:nvSpPr>
        <p:spPr>
          <a:xfrm>
            <a:off x="4180506" y="2878062"/>
            <a:ext cx="2779094" cy="38010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1800"/>
              </a:spcAft>
            </a:pPr>
            <a:r>
              <a:rPr lang="it-IT" sz="1400" dirty="0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Inserire i documenti</a:t>
            </a:r>
          </a:p>
          <a:p>
            <a:pPr>
              <a:spcAft>
                <a:spcPts val="1800"/>
              </a:spcAft>
            </a:pP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 necessario inserire almeno il documento principale, che deve essere un PDF non protetto da password firmato digitalmente dall’avvocato che ha effettuato il log-in all’applicazione.</a:t>
            </a:r>
          </a:p>
          <a:p>
            <a:pPr>
              <a:spcAft>
                <a:spcPts val="1800"/>
              </a:spcAft>
            </a:pP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 possibile inserire anche altri allegati, non necessariamente firmati digitalmente e di diverso formato. Per ogni allegato inserito, è necessario specificarne l’oggetto. </a:t>
            </a:r>
          </a:p>
          <a:p>
            <a:pPr>
              <a:spcAft>
                <a:spcPts val="1800"/>
              </a:spcAft>
            </a:pPr>
            <a:endParaRPr lang="it-IT" sz="1400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24D192-7FDC-E3B8-7D32-64E901F4AF92}"/>
              </a:ext>
            </a:extLst>
          </p:cNvPr>
          <p:cNvSpPr txBox="1"/>
          <p:nvPr/>
        </p:nvSpPr>
        <p:spPr>
          <a:xfrm>
            <a:off x="7952406" y="2878062"/>
            <a:ext cx="2779094" cy="33547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1800"/>
              </a:spcAft>
            </a:pPr>
            <a:r>
              <a:rPr lang="it-IT" sz="1400" dirty="0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Inserire eventuali dati specifici dell’atto</a:t>
            </a:r>
          </a:p>
          <a:p>
            <a:pPr>
              <a:spcAft>
                <a:spcPts val="1800"/>
              </a:spcAft>
            </a:pP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Apposite icone di </a:t>
            </a:r>
            <a:r>
              <a:rPr lang="it-IT" sz="1400" dirty="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alert</a:t>
            </a: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     ) avvertono l’avvocato che, al fine di procedere con l’invio dell’atto, è necessario inserire ulteriori informazioni. Fino al momento del loro inserimento, non sarà possibile procedere con l’invio del deposito ed il pulsante «Invia» non risulterà selezionabile. </a:t>
            </a:r>
          </a:p>
          <a:p>
            <a:pPr>
              <a:spcAft>
                <a:spcPts val="1800"/>
              </a:spcAft>
            </a:pPr>
            <a:endParaRPr lang="it-IT" sz="1400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9923D949-B4C6-9258-57CB-34E2C7A8BA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5167" y="3620508"/>
            <a:ext cx="228600" cy="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09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f39336e-856d-4479-8447-abf22ca79e01">
      <Terms xmlns="http://schemas.microsoft.com/office/infopath/2007/PartnerControls"/>
    </lcf76f155ced4ddcb4097134ff3c332f>
    <TaxCatchAll xmlns="c9a86c28-9855-4931-b388-da4a4d5bb1f2" xsi:nil="true"/>
    <SharedWithUsers xmlns="c9a86c28-9855-4931-b388-da4a4d5bb1f2">
      <UserInfo>
        <DisplayName/>
        <AccountId xsi:nil="true"/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3C83F30F9B1144BB29D9BDD71F04798" ma:contentTypeVersion="14" ma:contentTypeDescription="Creare un nuovo documento." ma:contentTypeScope="" ma:versionID="c2586cbe2be675c30e282ec9efa3ba2f">
  <xsd:schema xmlns:xsd="http://www.w3.org/2001/XMLSchema" xmlns:xs="http://www.w3.org/2001/XMLSchema" xmlns:p="http://schemas.microsoft.com/office/2006/metadata/properties" xmlns:ns2="bf39336e-856d-4479-8447-abf22ca79e01" xmlns:ns3="c9a86c28-9855-4931-b388-da4a4d5bb1f2" targetNamespace="http://schemas.microsoft.com/office/2006/metadata/properties" ma:root="true" ma:fieldsID="34fabaa8abc037a8222438a921b7387c" ns2:_="" ns3:_="">
    <xsd:import namespace="bf39336e-856d-4479-8447-abf22ca79e01"/>
    <xsd:import namespace="c9a86c28-9855-4931-b388-da4a4d5bb1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39336e-856d-4479-8447-abf22ca79e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b96d6b56-9229-47fc-a629-c3c0cfd3ea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a86c28-9855-4931-b388-da4a4d5bb1f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5d768707-e5ca-4afb-8bcd-d3ff5719a92c}" ma:internalName="TaxCatchAll" ma:showField="CatchAllData" ma:web="c9a86c28-9855-4931-b388-da4a4d5bb1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41B4570-096D-456E-88E7-1AAD4A79318F}">
  <ds:schemaRefs>
    <ds:schemaRef ds:uri="http://purl.org/dc/terms/"/>
    <ds:schemaRef ds:uri="7637c0f5-6358-4508-8f44-beeb2688382c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purl.org/dc/dcmitype/"/>
    <ds:schemaRef ds:uri="http://schemas.openxmlformats.org/package/2006/metadata/core-properties"/>
    <ds:schemaRef ds:uri="0db6b408-ef83-4dc8-a291-9036faa0b8ab"/>
    <ds:schemaRef ds:uri="http://schemas.microsoft.com/office/2006/metadata/properties"/>
    <ds:schemaRef ds:uri="bf39336e-856d-4479-8447-abf22ca79e01"/>
    <ds:schemaRef ds:uri="c9a86c28-9855-4931-b388-da4a4d5bb1f2"/>
  </ds:schemaRefs>
</ds:datastoreItem>
</file>

<file path=customXml/itemProps2.xml><?xml version="1.0" encoding="utf-8"?>
<ds:datastoreItem xmlns:ds="http://schemas.openxmlformats.org/officeDocument/2006/customXml" ds:itemID="{B27A8C46-C03C-445F-987B-C6A13201F1B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F1B66DD-B70D-418B-B3BD-65D811FABB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f39336e-856d-4479-8447-abf22ca79e01"/>
    <ds:schemaRef ds:uri="c9a86c28-9855-4931-b388-da4a4d5bb1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e0793d39-0939-496d-b129-198edd916feb}" enabled="0" method="" siteId="{e0793d39-0939-496d-b129-198edd916fe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877</TotalTime>
  <Words>309</Words>
  <Application>Microsoft Office PowerPoint</Application>
  <PresentationFormat>Widescreen</PresentationFormat>
  <Paragraphs>27</Paragraphs>
  <Slides>4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Holanda, Marcio</dc:creator>
  <cp:lastModifiedBy>Segreteria Consiglio</cp:lastModifiedBy>
  <cp:revision>12</cp:revision>
  <cp:lastPrinted>2023-04-20T08:21:48Z</cp:lastPrinted>
  <dcterms:created xsi:type="dcterms:W3CDTF">2022-07-22T07:12:42Z</dcterms:created>
  <dcterms:modified xsi:type="dcterms:W3CDTF">2023-07-14T10:54:22Z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0x010100A3C83F30F9B1144BB29D9BDD71F04798</vt:lpwstr>
  </property>
  <property fmtid="{D5CDD505-2E9C-101B-9397-08002B2CF9AE}" pid="3" name="MediaServiceImageTags">
    <vt:lpwstr/>
  </property>
  <property fmtid="{D5CDD505-2E9C-101B-9397-08002B2CF9AE}" pid="4" name="Order">
    <vt:r8>46600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_SourceUrl">
    <vt:lpwstr/>
  </property>
  <property fmtid="{D5CDD505-2E9C-101B-9397-08002B2CF9AE}" pid="10" name="_SharedFileIndex">
    <vt:lpwstr/>
  </property>
  <property fmtid="{D5CDD505-2E9C-101B-9397-08002B2CF9AE}" pid="11" name="ComplianceAssetId">
    <vt:lpwstr/>
  </property>
  <property fmtid="{D5CDD505-2E9C-101B-9397-08002B2CF9AE}" pid="12" name="TemplateUrl">
    <vt:lpwstr/>
  </property>
  <property fmtid="{D5CDD505-2E9C-101B-9397-08002B2CF9AE}" pid="13" name="URGENTE">
    <vt:bool>false</vt:bool>
  </property>
</Properties>
</file>