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147378724" r:id="rId5"/>
    <p:sldId id="2147378725" r:id="rId6"/>
    <p:sldId id="2147378731" r:id="rId7"/>
    <p:sldId id="2147378732" r:id="rId8"/>
    <p:sldId id="2147378733" r:id="rId9"/>
    <p:sldId id="2147378737" r:id="rId10"/>
    <p:sldId id="2147378738" r:id="rId11"/>
  </p:sldIdLst>
  <p:sldSz cx="12192000" cy="6858000"/>
  <p:notesSz cx="6858000" cy="9144000"/>
  <p:defaultTex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sultazioni" id="{5ABD9F15-A3A6-4957-9E61-8F522E583F82}">
          <p14:sldIdLst>
            <p14:sldId id="2147378724"/>
            <p14:sldId id="2147378725"/>
            <p14:sldId id="2147378731"/>
            <p14:sldId id="2147378732"/>
            <p14:sldId id="2147378733"/>
            <p14:sldId id="2147378737"/>
            <p14:sldId id="214737873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DCB087-6B6B-86FA-BA10-00EAAEB52B9A}" name="Patrizi, Alexandra" initials="PA" userId="S::alexandra.patrizi@accenture.com::5209a78a-8f25-45bb-9ce3-2e21f731eed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tini Emanuele" initials="LE" lastIdx="1" clrIdx="0">
    <p:extLst>
      <p:ext uri="{19B8F6BF-5375-455C-9EA6-DF929625EA0E}">
        <p15:presenceInfo xmlns:p15="http://schemas.microsoft.com/office/powerpoint/2012/main" userId="S::emanuele.latini@cmit.it::6e6e843f-2c5d-4a3a-9561-cbb4bce617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465"/>
    <a:srgbClr val="859AB4"/>
    <a:srgbClr val="24348B"/>
    <a:srgbClr val="6798C1"/>
    <a:srgbClr val="7F7F7F"/>
    <a:srgbClr val="000000"/>
    <a:srgbClr val="C4930A"/>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32041F-8875-FC42-B1BD-A41D0FD0863F}" type="datetimeFigureOut">
              <a:rPr lang="en-IT" smtClean="0"/>
              <a:t>07/14/2023</a:t>
            </a:fld>
            <a:endParaRPr lang="en-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740C6F-849D-D240-9209-E655BDEBF005}" type="slidenum">
              <a:rPr lang="en-IT" smtClean="0"/>
              <a:t>‹N›</a:t>
            </a:fld>
            <a:endParaRPr lang="en-IT"/>
          </a:p>
        </p:txBody>
      </p:sp>
    </p:spTree>
    <p:extLst>
      <p:ext uri="{BB962C8B-B14F-4D97-AF65-F5344CB8AC3E}">
        <p14:creationId xmlns:p14="http://schemas.microsoft.com/office/powerpoint/2010/main" val="1615753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05740C6F-849D-D240-9209-E655BDEBF005}" type="slidenum">
              <a:rPr lang="en-IT" smtClean="0"/>
              <a:t>2</a:t>
            </a:fld>
            <a:endParaRPr lang="en-IT"/>
          </a:p>
        </p:txBody>
      </p:sp>
    </p:spTree>
    <p:extLst>
      <p:ext uri="{BB962C8B-B14F-4D97-AF65-F5344CB8AC3E}">
        <p14:creationId xmlns:p14="http://schemas.microsoft.com/office/powerpoint/2010/main" val="1524911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05740C6F-849D-D240-9209-E655BDEBF005}" type="slidenum">
              <a:rPr lang="en-IT" smtClean="0"/>
              <a:t>3</a:t>
            </a:fld>
            <a:endParaRPr lang="en-IT"/>
          </a:p>
        </p:txBody>
      </p:sp>
    </p:spTree>
    <p:extLst>
      <p:ext uri="{BB962C8B-B14F-4D97-AF65-F5344CB8AC3E}">
        <p14:creationId xmlns:p14="http://schemas.microsoft.com/office/powerpoint/2010/main" val="2945179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05740C6F-849D-D240-9209-E655BDEBF005}" type="slidenum">
              <a:rPr lang="en-IT" smtClean="0"/>
              <a:t>4</a:t>
            </a:fld>
            <a:endParaRPr lang="en-IT"/>
          </a:p>
        </p:txBody>
      </p:sp>
    </p:spTree>
    <p:extLst>
      <p:ext uri="{BB962C8B-B14F-4D97-AF65-F5344CB8AC3E}">
        <p14:creationId xmlns:p14="http://schemas.microsoft.com/office/powerpoint/2010/main" val="2515407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05740C6F-849D-D240-9209-E655BDEBF005}" type="slidenum">
              <a:rPr lang="en-IT" smtClean="0"/>
              <a:t>5</a:t>
            </a:fld>
            <a:endParaRPr lang="en-IT"/>
          </a:p>
        </p:txBody>
      </p:sp>
    </p:spTree>
    <p:extLst>
      <p:ext uri="{BB962C8B-B14F-4D97-AF65-F5344CB8AC3E}">
        <p14:creationId xmlns:p14="http://schemas.microsoft.com/office/powerpoint/2010/main" val="2964547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05740C6F-849D-D240-9209-E655BDEBF005}" type="slidenum">
              <a:rPr lang="en-IT" smtClean="0"/>
              <a:t>6</a:t>
            </a:fld>
            <a:endParaRPr lang="en-IT"/>
          </a:p>
        </p:txBody>
      </p:sp>
    </p:spTree>
    <p:extLst>
      <p:ext uri="{BB962C8B-B14F-4D97-AF65-F5344CB8AC3E}">
        <p14:creationId xmlns:p14="http://schemas.microsoft.com/office/powerpoint/2010/main" val="243098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05740C6F-849D-D240-9209-E655BDEBF005}" type="slidenum">
              <a:rPr lang="en-IT" smtClean="0"/>
              <a:t>7</a:t>
            </a:fld>
            <a:endParaRPr lang="en-IT"/>
          </a:p>
        </p:txBody>
      </p:sp>
    </p:spTree>
    <p:extLst>
      <p:ext uri="{BB962C8B-B14F-4D97-AF65-F5344CB8AC3E}">
        <p14:creationId xmlns:p14="http://schemas.microsoft.com/office/powerpoint/2010/main" val="3287432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D6A4F-1EAF-3B93-8B92-00B33F8BC60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T"/>
          </a:p>
        </p:txBody>
      </p:sp>
      <p:sp>
        <p:nvSpPr>
          <p:cNvPr id="3" name="Subtitle 2">
            <a:extLst>
              <a:ext uri="{FF2B5EF4-FFF2-40B4-BE49-F238E27FC236}">
                <a16:creationId xmlns:a16="http://schemas.microsoft.com/office/drawing/2014/main" id="{7FC84D04-2F92-06DD-B8AC-522155061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T"/>
          </a:p>
        </p:txBody>
      </p:sp>
      <p:sp>
        <p:nvSpPr>
          <p:cNvPr id="4" name="Date Placeholder 3">
            <a:extLst>
              <a:ext uri="{FF2B5EF4-FFF2-40B4-BE49-F238E27FC236}">
                <a16:creationId xmlns:a16="http://schemas.microsoft.com/office/drawing/2014/main" id="{D378C0CA-7B2A-2333-410C-8711C2A26671}"/>
              </a:ext>
            </a:extLst>
          </p:cNvPr>
          <p:cNvSpPr>
            <a:spLocks noGrp="1"/>
          </p:cNvSpPr>
          <p:nvPr>
            <p:ph type="dt" sz="half" idx="10"/>
          </p:nvPr>
        </p:nvSpPr>
        <p:spPr/>
        <p:txBody>
          <a:bodyPr/>
          <a:lstStyle/>
          <a:p>
            <a:fld id="{CDE92A74-4A10-464F-8175-3EBC0D2478AC}" type="datetime1">
              <a:rPr lang="it-IT" smtClean="0"/>
              <a:t>14/07/2023</a:t>
            </a:fld>
            <a:endParaRPr lang="en-IT"/>
          </a:p>
        </p:txBody>
      </p:sp>
      <p:sp>
        <p:nvSpPr>
          <p:cNvPr id="5" name="Footer Placeholder 4">
            <a:extLst>
              <a:ext uri="{FF2B5EF4-FFF2-40B4-BE49-F238E27FC236}">
                <a16:creationId xmlns:a16="http://schemas.microsoft.com/office/drawing/2014/main" id="{C7647B66-52B6-4483-87E1-EF51708A3D78}"/>
              </a:ext>
            </a:extLst>
          </p:cNvPr>
          <p:cNvSpPr>
            <a:spLocks noGrp="1"/>
          </p:cNvSpPr>
          <p:nvPr>
            <p:ph type="ftr" sz="quarter" idx="11"/>
          </p:nvPr>
        </p:nvSpPr>
        <p:spPr/>
        <p:txBody>
          <a:bodyPr/>
          <a:lstStyle/>
          <a:p>
            <a:endParaRPr lang="en-IT"/>
          </a:p>
        </p:txBody>
      </p:sp>
      <p:sp>
        <p:nvSpPr>
          <p:cNvPr id="6" name="Slide Number Placeholder 5">
            <a:extLst>
              <a:ext uri="{FF2B5EF4-FFF2-40B4-BE49-F238E27FC236}">
                <a16:creationId xmlns:a16="http://schemas.microsoft.com/office/drawing/2014/main" id="{853ABE0A-0E90-B934-9094-59FEEB1F5CBF}"/>
              </a:ext>
            </a:extLst>
          </p:cNvPr>
          <p:cNvSpPr>
            <a:spLocks noGrp="1"/>
          </p:cNvSpPr>
          <p:nvPr>
            <p:ph type="sldNum" sz="quarter" idx="12"/>
          </p:nvPr>
        </p:nvSpPr>
        <p:spPr/>
        <p:txBody>
          <a:bodyPr/>
          <a:lstStyle/>
          <a:p>
            <a:fld id="{D9E0929E-96CB-BE4F-BE0E-27EA31BFB3AF}" type="slidenum">
              <a:rPr lang="en-IT" smtClean="0"/>
              <a:t>‹N›</a:t>
            </a:fld>
            <a:endParaRPr lang="en-IT"/>
          </a:p>
        </p:txBody>
      </p:sp>
      <p:pic>
        <p:nvPicPr>
          <p:cNvPr id="7" name="Picture 6" descr="Icon&#10;&#10;Description automatically generated">
            <a:extLst>
              <a:ext uri="{FF2B5EF4-FFF2-40B4-BE49-F238E27FC236}">
                <a16:creationId xmlns:a16="http://schemas.microsoft.com/office/drawing/2014/main" id="{96B5DF9B-8982-79FF-EA13-BCADDC3F1BC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59113" y="6329548"/>
            <a:ext cx="1363498" cy="346940"/>
          </a:xfrm>
          <a:prstGeom prst="rect">
            <a:avLst/>
          </a:prstGeom>
        </p:spPr>
      </p:pic>
      <p:sp>
        <p:nvSpPr>
          <p:cNvPr id="8" name="TextBox 7">
            <a:extLst>
              <a:ext uri="{FF2B5EF4-FFF2-40B4-BE49-F238E27FC236}">
                <a16:creationId xmlns:a16="http://schemas.microsoft.com/office/drawing/2014/main" id="{C57CE3C8-8113-237D-7213-7B87ACD4BC3C}"/>
              </a:ext>
            </a:extLst>
          </p:cNvPr>
          <p:cNvSpPr txBox="1"/>
          <p:nvPr userDrawn="1"/>
        </p:nvSpPr>
        <p:spPr>
          <a:xfrm>
            <a:off x="259113" y="6661586"/>
            <a:ext cx="4047903" cy="184666"/>
          </a:xfrm>
          <a:prstGeom prst="rect">
            <a:avLst/>
          </a:prstGeom>
          <a:noFill/>
        </p:spPr>
        <p:txBody>
          <a:bodyPr wrap="none" rtlCol="0">
            <a:spAutoFit/>
          </a:bodyPr>
          <a:lstStyle/>
          <a:p>
            <a:pPr rtl="0"/>
            <a:r>
              <a:rPr lang="it-IT" sz="600">
                <a:solidFill>
                  <a:srgbClr val="A6A6A6"/>
                </a:solidFill>
                <a:effectLst/>
                <a:latin typeface="Arial" panose="020B0604020202020204" pitchFamily="34" charset="0"/>
                <a:ea typeface="Calibri" panose="020F0502020204030204" pitchFamily="34" charset="0"/>
              </a:rPr>
              <a:t>© DGSIA UO-NN-AR-NN - Diffusione limitata / Uso interno aziendale / Confidenziale / Strettamente confidenziale</a:t>
            </a:r>
            <a:endParaRPr lang="en-IT" sz="600">
              <a:solidFill>
                <a:schemeClr val="bg1">
                  <a:alpha val="50000"/>
                </a:schemeClr>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887EC1DF-9ED2-4205-E82D-26E6C67895BB}"/>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660599" y="6332221"/>
            <a:ext cx="609897" cy="342899"/>
          </a:xfrm>
          <a:prstGeom prst="rect">
            <a:avLst/>
          </a:prstGeom>
        </p:spPr>
      </p:pic>
      <p:pic>
        <p:nvPicPr>
          <p:cNvPr id="10" name="Picture 9">
            <a:extLst>
              <a:ext uri="{FF2B5EF4-FFF2-40B4-BE49-F238E27FC236}">
                <a16:creationId xmlns:a16="http://schemas.microsoft.com/office/drawing/2014/main" id="{2CB6237A-886A-3759-26A4-75690E92CEEE}"/>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2171885" y="6428315"/>
            <a:ext cx="1639424" cy="185829"/>
          </a:xfrm>
          <a:prstGeom prst="rect">
            <a:avLst/>
          </a:prstGeom>
        </p:spPr>
      </p:pic>
    </p:spTree>
    <p:extLst>
      <p:ext uri="{BB962C8B-B14F-4D97-AF65-F5344CB8AC3E}">
        <p14:creationId xmlns:p14="http://schemas.microsoft.com/office/powerpoint/2010/main" val="473038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4F3AB9D5-CD07-53E5-70EE-4FF33F5DF0E9}"/>
              </a:ext>
            </a:extLst>
          </p:cNvPr>
          <p:cNvSpPr>
            <a:spLocks noGrp="1"/>
          </p:cNvSpPr>
          <p:nvPr>
            <p:ph type="sldNum" sz="quarter" idx="4"/>
          </p:nvPr>
        </p:nvSpPr>
        <p:spPr>
          <a:xfrm>
            <a:off x="9271000" y="648112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E0929E-96CB-BE4F-BE0E-27EA31BFB3AF}" type="slidenum">
              <a:rPr lang="en-IT" smtClean="0"/>
              <a:t>‹N›</a:t>
            </a:fld>
            <a:endParaRPr lang="en-IT"/>
          </a:p>
        </p:txBody>
      </p:sp>
      <p:pic>
        <p:nvPicPr>
          <p:cNvPr id="11" name="Picture 10" descr="Icon&#10;&#10;Description automatically generated">
            <a:extLst>
              <a:ext uri="{FF2B5EF4-FFF2-40B4-BE49-F238E27FC236}">
                <a16:creationId xmlns:a16="http://schemas.microsoft.com/office/drawing/2014/main" id="{799C33DB-0D0B-2DAA-32B7-FB43C89CD42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59113" y="6329548"/>
            <a:ext cx="1363498" cy="346940"/>
          </a:xfrm>
          <a:prstGeom prst="rect">
            <a:avLst/>
          </a:prstGeom>
        </p:spPr>
      </p:pic>
      <p:pic>
        <p:nvPicPr>
          <p:cNvPr id="15" name="Picture 14" descr="Icon&#10;&#10;Description automatically generated">
            <a:extLst>
              <a:ext uri="{FF2B5EF4-FFF2-40B4-BE49-F238E27FC236}">
                <a16:creationId xmlns:a16="http://schemas.microsoft.com/office/drawing/2014/main" id="{9B226045-E752-1A54-E245-369D59E86CD7}"/>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rot="16200000">
            <a:off x="10426535" y="-490670"/>
            <a:ext cx="1138404" cy="2119744"/>
          </a:xfrm>
          <a:prstGeom prst="rect">
            <a:avLst/>
          </a:prstGeom>
        </p:spPr>
      </p:pic>
      <p:sp>
        <p:nvSpPr>
          <p:cNvPr id="2" name="TextBox 1">
            <a:extLst>
              <a:ext uri="{FF2B5EF4-FFF2-40B4-BE49-F238E27FC236}">
                <a16:creationId xmlns:a16="http://schemas.microsoft.com/office/drawing/2014/main" id="{5023FD92-8BBF-46B6-8AAA-1F6BE88CD7E2}"/>
              </a:ext>
            </a:extLst>
          </p:cNvPr>
          <p:cNvSpPr txBox="1"/>
          <p:nvPr userDrawn="1"/>
        </p:nvSpPr>
        <p:spPr>
          <a:xfrm>
            <a:off x="259113" y="6661586"/>
            <a:ext cx="4047903" cy="184666"/>
          </a:xfrm>
          <a:prstGeom prst="rect">
            <a:avLst/>
          </a:prstGeom>
          <a:noFill/>
        </p:spPr>
        <p:txBody>
          <a:bodyPr wrap="none" rtlCol="0">
            <a:spAutoFit/>
          </a:bodyPr>
          <a:lstStyle/>
          <a:p>
            <a:pPr rtl="0"/>
            <a:r>
              <a:rPr lang="it-IT" sz="600">
                <a:solidFill>
                  <a:srgbClr val="A6A6A6"/>
                </a:solidFill>
                <a:effectLst/>
                <a:latin typeface="Arial" panose="020B0604020202020204" pitchFamily="34" charset="0"/>
                <a:ea typeface="Calibri" panose="020F0502020204030204" pitchFamily="34" charset="0"/>
              </a:rPr>
              <a:t>© DGSIA UO-NN-AR-NN - Diffusione limitata / Uso interno aziendale / Confidenziale / Strettamente confidenziale</a:t>
            </a:r>
            <a:endParaRPr lang="en-IT" sz="600">
              <a:solidFill>
                <a:schemeClr val="bg1">
                  <a:alpha val="5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A26D328-73DC-2900-516B-D6178C150FF0}"/>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1660599" y="6332221"/>
            <a:ext cx="609897" cy="342899"/>
          </a:xfrm>
          <a:prstGeom prst="rect">
            <a:avLst/>
          </a:prstGeom>
        </p:spPr>
      </p:pic>
      <p:pic>
        <p:nvPicPr>
          <p:cNvPr id="4" name="Picture 3">
            <a:extLst>
              <a:ext uri="{FF2B5EF4-FFF2-40B4-BE49-F238E27FC236}">
                <a16:creationId xmlns:a16="http://schemas.microsoft.com/office/drawing/2014/main" id="{B56F256F-3162-C308-2EED-262EC1C6AD8A}"/>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2171885" y="6428315"/>
            <a:ext cx="1639424" cy="185829"/>
          </a:xfrm>
          <a:prstGeom prst="rect">
            <a:avLst/>
          </a:prstGeom>
        </p:spPr>
      </p:pic>
    </p:spTree>
    <p:extLst>
      <p:ext uri="{BB962C8B-B14F-4D97-AF65-F5344CB8AC3E}">
        <p14:creationId xmlns:p14="http://schemas.microsoft.com/office/powerpoint/2010/main" val="282718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8DF2F0-F779-2E29-1B0C-FE0B4D4CB737}"/>
              </a:ext>
            </a:extLst>
          </p:cNvPr>
          <p:cNvSpPr/>
          <p:nvPr userDrawn="1"/>
        </p:nvSpPr>
        <p:spPr>
          <a:xfrm>
            <a:off x="0" y="0"/>
            <a:ext cx="12192000" cy="6858000"/>
          </a:xfrm>
          <a:prstGeom prst="rect">
            <a:avLst/>
          </a:prstGeom>
          <a:solidFill>
            <a:srgbClr val="0034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2" name="Picture 1" descr="Shape, icon&#10;&#10;Description automatically generated">
            <a:extLst>
              <a:ext uri="{FF2B5EF4-FFF2-40B4-BE49-F238E27FC236}">
                <a16:creationId xmlns:a16="http://schemas.microsoft.com/office/drawing/2014/main" id="{137B0C96-5D4C-0D15-0FCB-9860462AA93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1289" t="-581" r="-434" b="581"/>
          <a:stretch/>
        </p:blipFill>
        <p:spPr>
          <a:xfrm rot="20054035">
            <a:off x="1493530" y="-1085540"/>
            <a:ext cx="9112858" cy="8932653"/>
          </a:xfrm>
          <a:prstGeom prst="rect">
            <a:avLst/>
          </a:prstGeom>
        </p:spPr>
      </p:pic>
      <p:sp>
        <p:nvSpPr>
          <p:cNvPr id="7" name="Slide Number Placeholder 5">
            <a:extLst>
              <a:ext uri="{FF2B5EF4-FFF2-40B4-BE49-F238E27FC236}">
                <a16:creationId xmlns:a16="http://schemas.microsoft.com/office/drawing/2014/main" id="{4F3AB9D5-CD07-53E5-70EE-4FF33F5DF0E9}"/>
              </a:ext>
            </a:extLst>
          </p:cNvPr>
          <p:cNvSpPr>
            <a:spLocks noGrp="1"/>
          </p:cNvSpPr>
          <p:nvPr>
            <p:ph type="sldNum" sz="quarter" idx="4"/>
          </p:nvPr>
        </p:nvSpPr>
        <p:spPr>
          <a:xfrm>
            <a:off x="9271000" y="648112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E0929E-96CB-BE4F-BE0E-27EA31BFB3AF}" type="slidenum">
              <a:rPr lang="en-IT" smtClean="0"/>
              <a:t>‹N›</a:t>
            </a:fld>
            <a:endParaRPr lang="en-IT"/>
          </a:p>
        </p:txBody>
      </p:sp>
      <p:pic>
        <p:nvPicPr>
          <p:cNvPr id="8" name="Picture 7" descr="Icon&#10;&#10;Description automatically generated">
            <a:extLst>
              <a:ext uri="{FF2B5EF4-FFF2-40B4-BE49-F238E27FC236}">
                <a16:creationId xmlns:a16="http://schemas.microsoft.com/office/drawing/2014/main" id="{91A107EA-7E30-24F2-B18E-5DA2F781BF7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74235" y="6331644"/>
            <a:ext cx="1344500" cy="342106"/>
          </a:xfrm>
          <a:prstGeom prst="rect">
            <a:avLst/>
          </a:prstGeom>
        </p:spPr>
      </p:pic>
      <p:sp>
        <p:nvSpPr>
          <p:cNvPr id="4" name="TextBox 3">
            <a:extLst>
              <a:ext uri="{FF2B5EF4-FFF2-40B4-BE49-F238E27FC236}">
                <a16:creationId xmlns:a16="http://schemas.microsoft.com/office/drawing/2014/main" id="{425E3944-733C-5402-D78C-962603372F63}"/>
              </a:ext>
            </a:extLst>
          </p:cNvPr>
          <p:cNvSpPr txBox="1"/>
          <p:nvPr userDrawn="1"/>
        </p:nvSpPr>
        <p:spPr>
          <a:xfrm>
            <a:off x="274235" y="6661586"/>
            <a:ext cx="4047903" cy="184666"/>
          </a:xfrm>
          <a:prstGeom prst="rect">
            <a:avLst/>
          </a:prstGeom>
          <a:noFill/>
        </p:spPr>
        <p:txBody>
          <a:bodyPr wrap="none" rtlCol="0">
            <a:spAutoFit/>
          </a:bodyPr>
          <a:lstStyle/>
          <a:p>
            <a:pPr rtl="0"/>
            <a:r>
              <a:rPr lang="it-IT" sz="600">
                <a:solidFill>
                  <a:srgbClr val="A6A6A6"/>
                </a:solidFill>
                <a:effectLst/>
                <a:latin typeface="Arial" panose="020B0604020202020204" pitchFamily="34" charset="0"/>
                <a:ea typeface="Calibri" panose="020F0502020204030204" pitchFamily="34" charset="0"/>
              </a:rPr>
              <a:t>© DGSIA UO-NN-AR-NN - Diffusione limitata / Uso interno aziendale / Confidenziale / Strettamente confidenziale</a:t>
            </a:r>
            <a:endParaRPr lang="en-IT" sz="600">
              <a:solidFill>
                <a:schemeClr val="bg1">
                  <a:alpha val="50000"/>
                </a:schemeClr>
              </a:solidFill>
              <a:latin typeface="Arial" panose="020B0604020202020204" pitchFamily="34" charset="0"/>
              <a:cs typeface="Arial" panose="020B0604020202020204" pitchFamily="34" charset="0"/>
            </a:endParaRPr>
          </a:p>
        </p:txBody>
      </p:sp>
      <p:pic>
        <p:nvPicPr>
          <p:cNvPr id="5" name="Picture 4" descr="A skull with a black background&#10;&#10;Description automatically generated with low confidence">
            <a:extLst>
              <a:ext uri="{FF2B5EF4-FFF2-40B4-BE49-F238E27FC236}">
                <a16:creationId xmlns:a16="http://schemas.microsoft.com/office/drawing/2014/main" id="{85BF13D3-E289-3CA9-BBA2-A9CBA5C91897}"/>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660599" y="6332221"/>
            <a:ext cx="609897" cy="342900"/>
          </a:xfrm>
          <a:prstGeom prst="rect">
            <a:avLst/>
          </a:prstGeom>
        </p:spPr>
      </p:pic>
      <p:pic>
        <p:nvPicPr>
          <p:cNvPr id="6" name="Picture 5">
            <a:extLst>
              <a:ext uri="{FF2B5EF4-FFF2-40B4-BE49-F238E27FC236}">
                <a16:creationId xmlns:a16="http://schemas.microsoft.com/office/drawing/2014/main" id="{70F0E5B3-FD3E-9A7C-BED0-112107E78300}"/>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171885" y="6428315"/>
            <a:ext cx="1639425" cy="185829"/>
          </a:xfrm>
          <a:prstGeom prst="rect">
            <a:avLst/>
          </a:prstGeom>
        </p:spPr>
      </p:pic>
    </p:spTree>
    <p:extLst>
      <p:ext uri="{BB962C8B-B14F-4D97-AF65-F5344CB8AC3E}">
        <p14:creationId xmlns:p14="http://schemas.microsoft.com/office/powerpoint/2010/main" val="3298693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a:gsLst>
            <a:gs pos="100000">
              <a:srgbClr val="003465"/>
            </a:gs>
            <a:gs pos="8000">
              <a:srgbClr val="6798C1"/>
            </a:gs>
          </a:gsLst>
          <a:lin ang="81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640A92-F3F1-09D5-E3C9-6C00AECCF4A3}"/>
              </a:ext>
            </a:extLst>
          </p:cNvPr>
          <p:cNvSpPr/>
          <p:nvPr userDrawn="1"/>
        </p:nvSpPr>
        <p:spPr>
          <a:xfrm>
            <a:off x="0" y="0"/>
            <a:ext cx="12192000" cy="6858000"/>
          </a:xfrm>
          <a:prstGeom prst="rect">
            <a:avLst/>
          </a:prstGeom>
          <a:solidFill>
            <a:srgbClr val="0034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5" name="Slide Number Placeholder 4">
            <a:extLst>
              <a:ext uri="{FF2B5EF4-FFF2-40B4-BE49-F238E27FC236}">
                <a16:creationId xmlns:a16="http://schemas.microsoft.com/office/drawing/2014/main" id="{34453271-BC06-C481-C2FF-8C9806C2EB92}"/>
              </a:ext>
            </a:extLst>
          </p:cNvPr>
          <p:cNvSpPr>
            <a:spLocks noGrp="1"/>
          </p:cNvSpPr>
          <p:nvPr>
            <p:ph type="sldNum" sz="quarter" idx="12"/>
          </p:nvPr>
        </p:nvSpPr>
        <p:spPr/>
        <p:txBody>
          <a:bodyPr/>
          <a:lstStyle/>
          <a:p>
            <a:fld id="{D9E0929E-96CB-BE4F-BE0E-27EA31BFB3AF}" type="slidenum">
              <a:rPr lang="en-IT" smtClean="0"/>
              <a:t>‹N›</a:t>
            </a:fld>
            <a:endParaRPr lang="en-IT"/>
          </a:p>
        </p:txBody>
      </p:sp>
      <p:pic>
        <p:nvPicPr>
          <p:cNvPr id="8" name="Picture 7" descr="Icon&#10;&#10;Description automatically generated">
            <a:extLst>
              <a:ext uri="{FF2B5EF4-FFF2-40B4-BE49-F238E27FC236}">
                <a16:creationId xmlns:a16="http://schemas.microsoft.com/office/drawing/2014/main" id="{C1A6FC7E-D62C-A038-0D76-C33B1267CD9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74235" y="6331644"/>
            <a:ext cx="1344500" cy="342106"/>
          </a:xfrm>
          <a:prstGeom prst="rect">
            <a:avLst/>
          </a:prstGeom>
        </p:spPr>
      </p:pic>
      <p:sp>
        <p:nvSpPr>
          <p:cNvPr id="3" name="TextBox 2">
            <a:extLst>
              <a:ext uri="{FF2B5EF4-FFF2-40B4-BE49-F238E27FC236}">
                <a16:creationId xmlns:a16="http://schemas.microsoft.com/office/drawing/2014/main" id="{5FC5703E-B45C-F252-BFF0-FC769BEEC8B7}"/>
              </a:ext>
            </a:extLst>
          </p:cNvPr>
          <p:cNvSpPr txBox="1"/>
          <p:nvPr userDrawn="1"/>
        </p:nvSpPr>
        <p:spPr>
          <a:xfrm>
            <a:off x="274235" y="6661586"/>
            <a:ext cx="4047903" cy="184666"/>
          </a:xfrm>
          <a:prstGeom prst="rect">
            <a:avLst/>
          </a:prstGeom>
          <a:noFill/>
        </p:spPr>
        <p:txBody>
          <a:bodyPr wrap="none" rtlCol="0">
            <a:spAutoFit/>
          </a:bodyPr>
          <a:lstStyle/>
          <a:p>
            <a:pPr rtl="0"/>
            <a:r>
              <a:rPr lang="it-IT" sz="600">
                <a:solidFill>
                  <a:srgbClr val="A6A6A6"/>
                </a:solidFill>
                <a:effectLst/>
                <a:latin typeface="Arial" panose="020B0604020202020204" pitchFamily="34" charset="0"/>
                <a:ea typeface="Calibri" panose="020F0502020204030204" pitchFamily="34" charset="0"/>
              </a:rPr>
              <a:t>© DGSIA UO-NN-AR-NN - Diffusione limitata / Uso interno aziendale / Confidenziale / Strettamente confidenziale</a:t>
            </a:r>
            <a:endParaRPr lang="en-IT" sz="600">
              <a:solidFill>
                <a:schemeClr val="bg1">
                  <a:alpha val="50000"/>
                </a:schemeClr>
              </a:solidFill>
              <a:latin typeface="Arial" panose="020B0604020202020204" pitchFamily="34" charset="0"/>
              <a:cs typeface="Arial" panose="020B0604020202020204" pitchFamily="34" charset="0"/>
            </a:endParaRPr>
          </a:p>
        </p:txBody>
      </p:sp>
      <p:pic>
        <p:nvPicPr>
          <p:cNvPr id="4" name="Picture 3" descr="A skull with a black background&#10;&#10;Description automatically generated with low confidence">
            <a:extLst>
              <a:ext uri="{FF2B5EF4-FFF2-40B4-BE49-F238E27FC236}">
                <a16:creationId xmlns:a16="http://schemas.microsoft.com/office/drawing/2014/main" id="{5BB8BEE6-F3F6-18F6-84AD-4B04B7AE94F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660599" y="6332221"/>
            <a:ext cx="609897" cy="342900"/>
          </a:xfrm>
          <a:prstGeom prst="rect">
            <a:avLst/>
          </a:prstGeom>
        </p:spPr>
      </p:pic>
      <p:pic>
        <p:nvPicPr>
          <p:cNvPr id="6" name="Picture 5">
            <a:extLst>
              <a:ext uri="{FF2B5EF4-FFF2-40B4-BE49-F238E27FC236}">
                <a16:creationId xmlns:a16="http://schemas.microsoft.com/office/drawing/2014/main" id="{710000A6-F410-FF7E-3B46-8B3C7A9406E1}"/>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2171885" y="6428315"/>
            <a:ext cx="1639425" cy="185829"/>
          </a:xfrm>
          <a:prstGeom prst="rect">
            <a:avLst/>
          </a:prstGeom>
        </p:spPr>
      </p:pic>
    </p:spTree>
    <p:extLst>
      <p:ext uri="{BB962C8B-B14F-4D97-AF65-F5344CB8AC3E}">
        <p14:creationId xmlns:p14="http://schemas.microsoft.com/office/powerpoint/2010/main" val="41264281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F881ED-F8B9-6F1C-92E2-8373DB41B6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IT"/>
          </a:p>
        </p:txBody>
      </p:sp>
      <p:sp>
        <p:nvSpPr>
          <p:cNvPr id="3" name="Text Placeholder 2">
            <a:extLst>
              <a:ext uri="{FF2B5EF4-FFF2-40B4-BE49-F238E27FC236}">
                <a16:creationId xmlns:a16="http://schemas.microsoft.com/office/drawing/2014/main" id="{CAAEBE49-42A5-B93E-DB86-4DFF0E2ED0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10405C06-77D1-C968-E9FF-8642712AEE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8802AA-37AE-3A4C-AB21-5F7B6EFD3B79}" type="datetime1">
              <a:rPr lang="it-IT" smtClean="0"/>
              <a:t>14/07/2023</a:t>
            </a:fld>
            <a:endParaRPr lang="en-IT"/>
          </a:p>
        </p:txBody>
      </p:sp>
      <p:sp>
        <p:nvSpPr>
          <p:cNvPr id="5" name="Footer Placeholder 4">
            <a:extLst>
              <a:ext uri="{FF2B5EF4-FFF2-40B4-BE49-F238E27FC236}">
                <a16:creationId xmlns:a16="http://schemas.microsoft.com/office/drawing/2014/main" id="{C46473F1-2AD1-0A39-066C-712B7A90BC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T"/>
          </a:p>
        </p:txBody>
      </p:sp>
      <p:sp>
        <p:nvSpPr>
          <p:cNvPr id="6" name="Slide Number Placeholder 5">
            <a:extLst>
              <a:ext uri="{FF2B5EF4-FFF2-40B4-BE49-F238E27FC236}">
                <a16:creationId xmlns:a16="http://schemas.microsoft.com/office/drawing/2014/main" id="{2534D027-6EE0-1529-FE6D-FBEE7775BF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E0929E-96CB-BE4F-BE0E-27EA31BFB3AF}" type="slidenum">
              <a:rPr lang="en-IT" smtClean="0"/>
              <a:t>‹N›</a:t>
            </a:fld>
            <a:endParaRPr lang="en-IT"/>
          </a:p>
        </p:txBody>
      </p:sp>
    </p:spTree>
    <p:extLst>
      <p:ext uri="{BB962C8B-B14F-4D97-AF65-F5344CB8AC3E}">
        <p14:creationId xmlns:p14="http://schemas.microsoft.com/office/powerpoint/2010/main" val="2957012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7FEC57-8189-906B-8819-581C1D0A4FC5}"/>
              </a:ext>
            </a:extLst>
          </p:cNvPr>
          <p:cNvSpPr txBox="1"/>
          <p:nvPr/>
        </p:nvSpPr>
        <p:spPr>
          <a:xfrm>
            <a:off x="806924" y="3167390"/>
            <a:ext cx="990977" cy="307777"/>
          </a:xfrm>
          <a:prstGeom prst="rect">
            <a:avLst/>
          </a:prstGeom>
          <a:noFill/>
        </p:spPr>
        <p:txBody>
          <a:bodyPr wrap="none" rtlCol="0">
            <a:spAutoFit/>
          </a:bodyPr>
          <a:lstStyle/>
          <a:p>
            <a:r>
              <a:rPr lang="it-IT" sz="1400" dirty="0">
                <a:solidFill>
                  <a:srgbClr val="7F7F7F"/>
                </a:solidFill>
                <a:latin typeface="Arial" panose="020B0604020202020204" pitchFamily="34" charset="0"/>
                <a:cs typeface="Arial" panose="020B0604020202020204" pitchFamily="34" charset="0"/>
              </a:rPr>
              <a:t>Capitolo 1</a:t>
            </a:r>
          </a:p>
        </p:txBody>
      </p:sp>
      <p:sp>
        <p:nvSpPr>
          <p:cNvPr id="7" name="TextBox 6">
            <a:extLst>
              <a:ext uri="{FF2B5EF4-FFF2-40B4-BE49-F238E27FC236}">
                <a16:creationId xmlns:a16="http://schemas.microsoft.com/office/drawing/2014/main" id="{AE3B6DF9-9B8E-39E6-5D31-A025CCDB4166}"/>
              </a:ext>
            </a:extLst>
          </p:cNvPr>
          <p:cNvSpPr txBox="1"/>
          <p:nvPr/>
        </p:nvSpPr>
        <p:spPr>
          <a:xfrm>
            <a:off x="806924" y="3475167"/>
            <a:ext cx="2345514" cy="523220"/>
          </a:xfrm>
          <a:prstGeom prst="rect">
            <a:avLst/>
          </a:prstGeom>
          <a:noFill/>
        </p:spPr>
        <p:txBody>
          <a:bodyPr wrap="none" rtlCol="0" anchor="t">
            <a:spAutoFit/>
          </a:bodyPr>
          <a:lstStyle/>
          <a:p>
            <a:pPr>
              <a:spcAft>
                <a:spcPts val="1800"/>
              </a:spcAft>
            </a:pPr>
            <a:r>
              <a:rPr lang="it-IT" sz="2800" dirty="0">
                <a:solidFill>
                  <a:srgbClr val="003465"/>
                </a:solidFill>
                <a:latin typeface="Arial" panose="020B0604020202020204" pitchFamily="34" charset="0"/>
                <a:cs typeface="Arial" panose="020B0604020202020204" pitchFamily="34" charset="0"/>
              </a:rPr>
              <a:t>Consultazioni</a:t>
            </a:r>
          </a:p>
        </p:txBody>
      </p:sp>
      <p:pic>
        <p:nvPicPr>
          <p:cNvPr id="12" name="Picture 11" descr="Shape, icon&#10;&#10;Description automatically generated">
            <a:extLst>
              <a:ext uri="{FF2B5EF4-FFF2-40B4-BE49-F238E27FC236}">
                <a16:creationId xmlns:a16="http://schemas.microsoft.com/office/drawing/2014/main" id="{A8B8B254-6D01-68A4-A582-BA191132E57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481391" y="-1"/>
            <a:ext cx="3710609" cy="7072793"/>
          </a:xfrm>
          <a:prstGeom prst="rect">
            <a:avLst/>
          </a:prstGeom>
        </p:spPr>
      </p:pic>
    </p:spTree>
    <p:extLst>
      <p:ext uri="{BB962C8B-B14F-4D97-AF65-F5344CB8AC3E}">
        <p14:creationId xmlns:p14="http://schemas.microsoft.com/office/powerpoint/2010/main" val="602610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3EE5A-3D18-B261-922E-A6054AE9E244}"/>
              </a:ext>
            </a:extLst>
          </p:cNvPr>
          <p:cNvSpPr>
            <a:spLocks noGrp="1"/>
          </p:cNvSpPr>
          <p:nvPr>
            <p:ph type="sldNum" sz="quarter" idx="4"/>
          </p:nvPr>
        </p:nvSpPr>
        <p:spPr/>
        <p:txBody>
          <a:bodyPr/>
          <a:lstStyle/>
          <a:p>
            <a:fld id="{D9E0929E-96CB-BE4F-BE0E-27EA31BFB3AF}" type="slidenum">
              <a:rPr lang="en-IT" smtClean="0"/>
              <a:t>2</a:t>
            </a:fld>
            <a:endParaRPr lang="en-IT"/>
          </a:p>
        </p:txBody>
      </p:sp>
      <p:sp>
        <p:nvSpPr>
          <p:cNvPr id="4" name="TextBox 3">
            <a:extLst>
              <a:ext uri="{FF2B5EF4-FFF2-40B4-BE49-F238E27FC236}">
                <a16:creationId xmlns:a16="http://schemas.microsoft.com/office/drawing/2014/main" id="{84508BE6-E6B7-9451-F7FC-FB7B66FB7F39}"/>
              </a:ext>
            </a:extLst>
          </p:cNvPr>
          <p:cNvSpPr txBox="1"/>
          <p:nvPr/>
        </p:nvSpPr>
        <p:spPr>
          <a:xfrm>
            <a:off x="177797" y="367125"/>
            <a:ext cx="4166858" cy="954107"/>
          </a:xfrm>
          <a:prstGeom prst="rect">
            <a:avLst/>
          </a:prstGeom>
          <a:noFill/>
        </p:spPr>
        <p:txBody>
          <a:bodyPr wrap="square" rtlCol="0" anchor="t">
            <a:spAutoFit/>
          </a:bodyPr>
          <a:lstStyle/>
          <a:p>
            <a:pPr>
              <a:spcAft>
                <a:spcPts val="1800"/>
              </a:spcAft>
            </a:pPr>
            <a:r>
              <a:rPr lang="it-IT" sz="2800" dirty="0">
                <a:solidFill>
                  <a:srgbClr val="003465"/>
                </a:solidFill>
                <a:latin typeface="Arial" panose="020B0604020202020204" pitchFamily="34" charset="0"/>
                <a:cs typeface="Arial" panose="020B0604020202020204" pitchFamily="34" charset="0"/>
              </a:rPr>
              <a:t>Elenco Procedimenti Autorizzati</a:t>
            </a:r>
          </a:p>
        </p:txBody>
      </p:sp>
      <p:sp>
        <p:nvSpPr>
          <p:cNvPr id="5" name="TextBox 4">
            <a:extLst>
              <a:ext uri="{FF2B5EF4-FFF2-40B4-BE49-F238E27FC236}">
                <a16:creationId xmlns:a16="http://schemas.microsoft.com/office/drawing/2014/main" id="{F2B05572-587B-1B35-2165-D455C2C47B4E}"/>
              </a:ext>
            </a:extLst>
          </p:cNvPr>
          <p:cNvSpPr txBox="1"/>
          <p:nvPr/>
        </p:nvSpPr>
        <p:spPr>
          <a:xfrm>
            <a:off x="177798" y="1387425"/>
            <a:ext cx="4166857" cy="5093702"/>
          </a:xfrm>
          <a:prstGeom prst="rect">
            <a:avLst/>
          </a:prstGeom>
          <a:noFill/>
        </p:spPr>
        <p:txBody>
          <a:bodyPr wrap="square" rtlCol="0" anchor="t">
            <a:spAutoFit/>
          </a:bodyPr>
          <a:lstStyle/>
          <a:p>
            <a:pPr>
              <a:spcAft>
                <a:spcPts val="1800"/>
              </a:spcAft>
            </a:pPr>
            <a:r>
              <a:rPr lang="it-IT" sz="1400" dirty="0">
                <a:solidFill>
                  <a:srgbClr val="7F7F7F"/>
                </a:solidFill>
                <a:latin typeface="Arial" panose="020B0604020202020204" pitchFamily="34" charset="0"/>
                <a:cs typeface="Arial" panose="020B0604020202020204" pitchFamily="34" charset="0"/>
              </a:rPr>
              <a:t>Accedendo alla voce “</a:t>
            </a:r>
            <a:r>
              <a:rPr lang="it-IT" sz="1400" b="1" dirty="0">
                <a:solidFill>
                  <a:srgbClr val="7F7F7F"/>
                </a:solidFill>
                <a:latin typeface="Arial" panose="020B0604020202020204" pitchFamily="34" charset="0"/>
                <a:cs typeface="Arial" panose="020B0604020202020204" pitchFamily="34" charset="0"/>
              </a:rPr>
              <a:t>Procedimenti autorizzati</a:t>
            </a:r>
            <a:r>
              <a:rPr lang="it-IT" sz="1400" dirty="0">
                <a:solidFill>
                  <a:srgbClr val="7F7F7F"/>
                </a:solidFill>
                <a:latin typeface="Arial" panose="020B0604020202020204" pitchFamily="34" charset="0"/>
                <a:cs typeface="Arial" panose="020B0604020202020204" pitchFamily="34" charset="0"/>
              </a:rPr>
              <a:t>” nella sezione “</a:t>
            </a:r>
            <a:r>
              <a:rPr lang="it-IT" sz="1400" b="1" dirty="0">
                <a:solidFill>
                  <a:srgbClr val="7F7F7F"/>
                </a:solidFill>
                <a:latin typeface="Arial" panose="020B0604020202020204" pitchFamily="34" charset="0"/>
                <a:cs typeface="Arial" panose="020B0604020202020204" pitchFamily="34" charset="0"/>
              </a:rPr>
              <a:t>Consultazioni</a:t>
            </a:r>
            <a:r>
              <a:rPr lang="it-IT" sz="1400" dirty="0">
                <a:solidFill>
                  <a:srgbClr val="7F7F7F"/>
                </a:solidFill>
                <a:latin typeface="Arial" panose="020B0604020202020204" pitchFamily="34" charset="0"/>
                <a:cs typeface="Arial" panose="020B0604020202020204" pitchFamily="34" charset="0"/>
              </a:rPr>
              <a:t>” viene visualizzato l’elenco dei procedimenti autorizzati, ovvero quei procedimenti per i quali l’avvocato risulta registrato sul registro informatico di cancelleria (</a:t>
            </a:r>
            <a:r>
              <a:rPr lang="it-IT" sz="1400" dirty="0" err="1">
                <a:solidFill>
                  <a:srgbClr val="7F7F7F"/>
                </a:solidFill>
                <a:latin typeface="Arial" panose="020B0604020202020204" pitchFamily="34" charset="0"/>
                <a:cs typeface="Arial" panose="020B0604020202020204" pitchFamily="34" charset="0"/>
              </a:rPr>
              <a:t>ReGeWeb</a:t>
            </a:r>
            <a:r>
              <a:rPr lang="it-IT" sz="1400">
                <a:solidFill>
                  <a:srgbClr val="7F7F7F"/>
                </a:solidFill>
                <a:latin typeface="Arial" panose="020B0604020202020204" pitchFamily="34" charset="0"/>
                <a:cs typeface="Arial" panose="020B0604020202020204" pitchFamily="34" charset="0"/>
              </a:rPr>
              <a:t>), </a:t>
            </a:r>
            <a:r>
              <a:rPr lang="it-IT" sz="1400" dirty="0">
                <a:solidFill>
                  <a:srgbClr val="7F7F7F"/>
                </a:solidFill>
                <a:latin typeface="Arial" panose="020B0604020202020204" pitchFamily="34" charset="0"/>
                <a:cs typeface="Arial" panose="020B0604020202020204" pitchFamily="34" charset="0"/>
              </a:rPr>
              <a:t>come difensore di uno o più soggetti.</a:t>
            </a:r>
          </a:p>
          <a:p>
            <a:pPr>
              <a:spcAft>
                <a:spcPts val="1800"/>
              </a:spcAft>
            </a:pPr>
            <a:r>
              <a:rPr lang="it-IT" sz="1400" dirty="0">
                <a:solidFill>
                  <a:srgbClr val="7F7F7F"/>
                </a:solidFill>
                <a:latin typeface="Arial" panose="020B0604020202020204" pitchFamily="34" charset="0"/>
                <a:cs typeface="Arial" panose="020B0604020202020204" pitchFamily="34" charset="0"/>
              </a:rPr>
              <a:t>Dopo aver selezionato un procedimento è possibile depositare un atto successivo, azionando l’apposito pulsante “</a:t>
            </a:r>
            <a:r>
              <a:rPr lang="it-IT" sz="1400" b="1" dirty="0">
                <a:solidFill>
                  <a:srgbClr val="7F7F7F"/>
                </a:solidFill>
                <a:latin typeface="Arial" panose="020B0604020202020204" pitchFamily="34" charset="0"/>
                <a:cs typeface="Arial" panose="020B0604020202020204" pitchFamily="34" charset="0"/>
              </a:rPr>
              <a:t>Deposita atto successivo</a:t>
            </a:r>
            <a:r>
              <a:rPr lang="it-IT" sz="1400" dirty="0">
                <a:solidFill>
                  <a:srgbClr val="7F7F7F"/>
                </a:solidFill>
                <a:latin typeface="Arial" panose="020B0604020202020204" pitchFamily="34" charset="0"/>
                <a:cs typeface="Arial" panose="020B0604020202020204" pitchFamily="34" charset="0"/>
              </a:rPr>
              <a:t>” in basso a destra. </a:t>
            </a:r>
          </a:p>
          <a:p>
            <a:pPr>
              <a:spcAft>
                <a:spcPts val="1800"/>
              </a:spcAft>
            </a:pPr>
            <a:r>
              <a:rPr lang="it-IT" sz="1400" dirty="0">
                <a:solidFill>
                  <a:srgbClr val="7F7F7F"/>
                </a:solidFill>
                <a:latin typeface="Arial" panose="020B0604020202020204" pitchFamily="34" charset="0"/>
                <a:cs typeface="Arial" panose="020B0604020202020204" pitchFamily="34" charset="0"/>
              </a:rPr>
              <a:t>La funzionalità “</a:t>
            </a:r>
            <a:r>
              <a:rPr lang="it-IT" sz="1400" b="1" dirty="0">
                <a:solidFill>
                  <a:srgbClr val="7F7F7F"/>
                </a:solidFill>
                <a:latin typeface="Arial" panose="020B0604020202020204" pitchFamily="34" charset="0"/>
                <a:cs typeface="Arial" panose="020B0604020202020204" pitchFamily="34" charset="0"/>
              </a:rPr>
              <a:t>Aggiorna elenco</a:t>
            </a:r>
            <a:r>
              <a:rPr lang="it-IT" sz="1400" dirty="0">
                <a:solidFill>
                  <a:srgbClr val="7F7F7F"/>
                </a:solidFill>
                <a:latin typeface="Arial" panose="020B0604020202020204" pitchFamily="34" charset="0"/>
                <a:cs typeface="Arial" panose="020B0604020202020204" pitchFamily="34" charset="0"/>
              </a:rPr>
              <a:t>” – attivabile azionando l’apposito pulsante in basso a sinistra – è temporizzata, il che vuol dire che potrà essere nuovamente sollecitata al termine dell’intervallo programmato. Un apposito </a:t>
            </a:r>
            <a:r>
              <a:rPr lang="it-IT" sz="1400" dirty="0" err="1">
                <a:solidFill>
                  <a:srgbClr val="7F7F7F"/>
                </a:solidFill>
                <a:latin typeface="Arial" panose="020B0604020202020204" pitchFamily="34" charset="0"/>
                <a:cs typeface="Arial" panose="020B0604020202020204" pitchFamily="34" charset="0"/>
              </a:rPr>
              <a:t>tooltip</a:t>
            </a:r>
            <a:r>
              <a:rPr lang="it-IT" sz="1400" dirty="0">
                <a:solidFill>
                  <a:srgbClr val="7F7F7F"/>
                </a:solidFill>
                <a:latin typeface="Arial" panose="020B0604020202020204" pitchFamily="34" charset="0"/>
                <a:cs typeface="Arial" panose="020B0604020202020204" pitchFamily="34" charset="0"/>
              </a:rPr>
              <a:t> informa l’utente su quando sarà possibile eseguire un nuovo aggiornamento. La funzionalità consente di aggiornare l’elenco dei procedimenti autorizzati alle modifiche intervenute su ReGeWEB.</a:t>
            </a:r>
          </a:p>
          <a:p>
            <a:pPr>
              <a:spcAft>
                <a:spcPts val="1800"/>
              </a:spcAft>
            </a:pPr>
            <a:endParaRPr lang="it-IT" sz="1400" dirty="0">
              <a:solidFill>
                <a:srgbClr val="7F7F7F"/>
              </a:solidFill>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FE67D602-C546-9EB8-48CF-08993659A2F3}"/>
              </a:ext>
            </a:extLst>
          </p:cNvPr>
          <p:cNvPicPr>
            <a:picLocks noChangeAspect="1"/>
          </p:cNvPicPr>
          <p:nvPr/>
        </p:nvPicPr>
        <p:blipFill>
          <a:blip r:embed="rId3"/>
          <a:stretch>
            <a:fillRect/>
          </a:stretch>
        </p:blipFill>
        <p:spPr>
          <a:xfrm>
            <a:off x="4344656" y="1416187"/>
            <a:ext cx="7783352" cy="4378135"/>
          </a:xfrm>
          <a:prstGeom prst="rect">
            <a:avLst/>
          </a:prstGeom>
        </p:spPr>
      </p:pic>
      <p:sp>
        <p:nvSpPr>
          <p:cNvPr id="6" name="Rettangolo 5">
            <a:extLst>
              <a:ext uri="{FF2B5EF4-FFF2-40B4-BE49-F238E27FC236}">
                <a16:creationId xmlns:a16="http://schemas.microsoft.com/office/drawing/2014/main" id="{E81815DE-BE7A-0633-379E-6AA7656EB0BC}"/>
              </a:ext>
            </a:extLst>
          </p:cNvPr>
          <p:cNvSpPr/>
          <p:nvPr/>
        </p:nvSpPr>
        <p:spPr>
          <a:xfrm>
            <a:off x="5732890" y="5351228"/>
            <a:ext cx="834887" cy="24649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8ADF5CBD-0487-FF42-8A13-36203D15E111}"/>
              </a:ext>
            </a:extLst>
          </p:cNvPr>
          <p:cNvSpPr/>
          <p:nvPr/>
        </p:nvSpPr>
        <p:spPr>
          <a:xfrm>
            <a:off x="10694504" y="5351228"/>
            <a:ext cx="1319696" cy="24649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94413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3EE5A-3D18-B261-922E-A6054AE9E244}"/>
              </a:ext>
            </a:extLst>
          </p:cNvPr>
          <p:cNvSpPr>
            <a:spLocks noGrp="1"/>
          </p:cNvSpPr>
          <p:nvPr>
            <p:ph type="sldNum" sz="quarter" idx="4"/>
          </p:nvPr>
        </p:nvSpPr>
        <p:spPr/>
        <p:txBody>
          <a:bodyPr/>
          <a:lstStyle/>
          <a:p>
            <a:fld id="{D9E0929E-96CB-BE4F-BE0E-27EA31BFB3AF}" type="slidenum">
              <a:rPr lang="en-IT" smtClean="0"/>
              <a:t>3</a:t>
            </a:fld>
            <a:endParaRPr lang="en-IT"/>
          </a:p>
        </p:txBody>
      </p:sp>
      <p:sp>
        <p:nvSpPr>
          <p:cNvPr id="4" name="TextBox 3">
            <a:extLst>
              <a:ext uri="{FF2B5EF4-FFF2-40B4-BE49-F238E27FC236}">
                <a16:creationId xmlns:a16="http://schemas.microsoft.com/office/drawing/2014/main" id="{84508BE6-E6B7-9451-F7FC-FB7B66FB7F39}"/>
              </a:ext>
            </a:extLst>
          </p:cNvPr>
          <p:cNvSpPr txBox="1"/>
          <p:nvPr/>
        </p:nvSpPr>
        <p:spPr>
          <a:xfrm>
            <a:off x="290541" y="918853"/>
            <a:ext cx="4166858" cy="523220"/>
          </a:xfrm>
          <a:prstGeom prst="rect">
            <a:avLst/>
          </a:prstGeom>
          <a:noFill/>
        </p:spPr>
        <p:txBody>
          <a:bodyPr wrap="square" rtlCol="0" anchor="t">
            <a:spAutoFit/>
          </a:bodyPr>
          <a:lstStyle/>
          <a:p>
            <a:pPr>
              <a:spcAft>
                <a:spcPts val="1800"/>
              </a:spcAft>
            </a:pPr>
            <a:r>
              <a:rPr lang="it-IT" sz="2800" dirty="0">
                <a:solidFill>
                  <a:srgbClr val="003465"/>
                </a:solidFill>
                <a:latin typeface="Arial" panose="020B0604020202020204" pitchFamily="34" charset="0"/>
                <a:cs typeface="Arial" panose="020B0604020202020204" pitchFamily="34" charset="0"/>
              </a:rPr>
              <a:t>Elenco Depositi</a:t>
            </a:r>
          </a:p>
        </p:txBody>
      </p:sp>
      <p:sp>
        <p:nvSpPr>
          <p:cNvPr id="5" name="TextBox 4">
            <a:extLst>
              <a:ext uri="{FF2B5EF4-FFF2-40B4-BE49-F238E27FC236}">
                <a16:creationId xmlns:a16="http://schemas.microsoft.com/office/drawing/2014/main" id="{F2B05572-587B-1B35-2165-D455C2C47B4E}"/>
              </a:ext>
            </a:extLst>
          </p:cNvPr>
          <p:cNvSpPr txBox="1"/>
          <p:nvPr/>
        </p:nvSpPr>
        <p:spPr>
          <a:xfrm>
            <a:off x="290541" y="1676460"/>
            <a:ext cx="3536014" cy="3570208"/>
          </a:xfrm>
          <a:prstGeom prst="rect">
            <a:avLst/>
          </a:prstGeom>
          <a:noFill/>
        </p:spPr>
        <p:txBody>
          <a:bodyPr wrap="square" rtlCol="0" anchor="t">
            <a:spAutoFit/>
          </a:bodyPr>
          <a:lstStyle/>
          <a:p>
            <a:pPr>
              <a:spcAft>
                <a:spcPts val="1800"/>
              </a:spcAft>
            </a:pPr>
            <a:r>
              <a:rPr lang="it-IT" sz="1400" dirty="0">
                <a:solidFill>
                  <a:srgbClr val="7F7F7F"/>
                </a:solidFill>
                <a:latin typeface="Arial" panose="020B0604020202020204" pitchFamily="34" charset="0"/>
                <a:cs typeface="Arial" panose="020B0604020202020204" pitchFamily="34" charset="0"/>
              </a:rPr>
              <a:t>Accedendo alla voce “</a:t>
            </a:r>
            <a:r>
              <a:rPr lang="it-IT" sz="1400" b="1" dirty="0">
                <a:solidFill>
                  <a:srgbClr val="7F7F7F"/>
                </a:solidFill>
                <a:latin typeface="Arial" panose="020B0604020202020204" pitchFamily="34" charset="0"/>
                <a:cs typeface="Arial" panose="020B0604020202020204" pitchFamily="34" charset="0"/>
              </a:rPr>
              <a:t>Depositi</a:t>
            </a:r>
            <a:r>
              <a:rPr lang="it-IT" sz="1400" dirty="0">
                <a:solidFill>
                  <a:srgbClr val="7F7F7F"/>
                </a:solidFill>
                <a:latin typeface="Arial" panose="020B0604020202020204" pitchFamily="34" charset="0"/>
                <a:cs typeface="Arial" panose="020B0604020202020204" pitchFamily="34" charset="0"/>
              </a:rPr>
              <a:t>” nella sezione “</a:t>
            </a:r>
            <a:r>
              <a:rPr lang="it-IT" sz="1400" b="1" dirty="0">
                <a:solidFill>
                  <a:srgbClr val="7F7F7F"/>
                </a:solidFill>
                <a:latin typeface="Arial" panose="020B0604020202020204" pitchFamily="34" charset="0"/>
                <a:cs typeface="Arial" panose="020B0604020202020204" pitchFamily="34" charset="0"/>
              </a:rPr>
              <a:t>Consultazioni</a:t>
            </a:r>
            <a:r>
              <a:rPr lang="it-IT" sz="1400" dirty="0">
                <a:solidFill>
                  <a:srgbClr val="7F7F7F"/>
                </a:solidFill>
                <a:latin typeface="Arial" panose="020B0604020202020204" pitchFamily="34" charset="0"/>
                <a:cs typeface="Arial" panose="020B0604020202020204" pitchFamily="34" charset="0"/>
              </a:rPr>
              <a:t>” viene visualizzato l’elenco dei depositi effettuati dall’avvocato. Tale elenco fornisce informazioni sullo stato di lavorazione dell’atto e, al tempo stesso, riepiloga le informazioni relative al procedimento, all’ufficio di destinazione del deposito, al tipo di atto depositato e alle date di invio e di pervenimento dello stesso.</a:t>
            </a:r>
          </a:p>
          <a:p>
            <a:pPr>
              <a:spcAft>
                <a:spcPts val="1800"/>
              </a:spcAft>
            </a:pPr>
            <a:r>
              <a:rPr lang="it-IT" sz="1400" dirty="0">
                <a:solidFill>
                  <a:srgbClr val="7F7F7F"/>
                </a:solidFill>
                <a:latin typeface="Arial" panose="020B0604020202020204" pitchFamily="34" charset="0"/>
                <a:cs typeface="Arial" panose="020B0604020202020204" pitchFamily="34" charset="0"/>
              </a:rPr>
              <a:t>A partire da questo elenco è possibile – </a:t>
            </a:r>
            <a:r>
              <a:rPr lang="it-IT" sz="1400" i="1" u="sng" dirty="0">
                <a:solidFill>
                  <a:srgbClr val="7F7F7F"/>
                </a:solidFill>
                <a:latin typeface="Arial" panose="020B0604020202020204" pitchFamily="34" charset="0"/>
                <a:cs typeface="Arial" panose="020B0604020202020204" pitchFamily="34" charset="0"/>
              </a:rPr>
              <a:t>solo</a:t>
            </a:r>
            <a:r>
              <a:rPr lang="it-IT" sz="1400" dirty="0">
                <a:solidFill>
                  <a:srgbClr val="7F7F7F"/>
                </a:solidFill>
                <a:latin typeface="Arial" panose="020B0604020202020204" pitchFamily="34" charset="0"/>
                <a:cs typeface="Arial" panose="020B0604020202020204" pitchFamily="34" charset="0"/>
              </a:rPr>
              <a:t> per le nomine in fase di verifica – procedere con l’invio di un sollecito. </a:t>
            </a:r>
          </a:p>
          <a:p>
            <a:pPr>
              <a:spcAft>
                <a:spcPts val="1800"/>
              </a:spcAft>
            </a:pPr>
            <a:endParaRPr lang="it-IT" sz="1400" dirty="0">
              <a:solidFill>
                <a:srgbClr val="7F7F7F"/>
              </a:solidFill>
              <a:latin typeface="Arial" panose="020B060402020202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06E0FEE4-18F1-B174-4355-5766092DB0C9}"/>
              </a:ext>
            </a:extLst>
          </p:cNvPr>
          <p:cNvPicPr>
            <a:picLocks noChangeAspect="1"/>
          </p:cNvPicPr>
          <p:nvPr/>
        </p:nvPicPr>
        <p:blipFill>
          <a:blip r:embed="rId3"/>
          <a:stretch>
            <a:fillRect/>
          </a:stretch>
        </p:blipFill>
        <p:spPr>
          <a:xfrm>
            <a:off x="3877354" y="684466"/>
            <a:ext cx="8024105" cy="5503333"/>
          </a:xfrm>
          <a:prstGeom prst="rect">
            <a:avLst/>
          </a:prstGeom>
        </p:spPr>
      </p:pic>
      <p:sp>
        <p:nvSpPr>
          <p:cNvPr id="7" name="Rettangolo 6">
            <a:extLst>
              <a:ext uri="{FF2B5EF4-FFF2-40B4-BE49-F238E27FC236}">
                <a16:creationId xmlns:a16="http://schemas.microsoft.com/office/drawing/2014/main" id="{A49D6D34-A66C-ACE9-BE3A-247654BC8989}"/>
              </a:ext>
            </a:extLst>
          </p:cNvPr>
          <p:cNvSpPr/>
          <p:nvPr/>
        </p:nvSpPr>
        <p:spPr>
          <a:xfrm>
            <a:off x="10655852" y="5804452"/>
            <a:ext cx="1183640" cy="24649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78302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3EE5A-3D18-B261-922E-A6054AE9E244}"/>
              </a:ext>
            </a:extLst>
          </p:cNvPr>
          <p:cNvSpPr>
            <a:spLocks noGrp="1"/>
          </p:cNvSpPr>
          <p:nvPr>
            <p:ph type="sldNum" sz="quarter" idx="4"/>
          </p:nvPr>
        </p:nvSpPr>
        <p:spPr/>
        <p:txBody>
          <a:bodyPr/>
          <a:lstStyle/>
          <a:p>
            <a:fld id="{D9E0929E-96CB-BE4F-BE0E-27EA31BFB3AF}" type="slidenum">
              <a:rPr lang="en-IT" smtClean="0"/>
              <a:t>4</a:t>
            </a:fld>
            <a:endParaRPr lang="en-IT"/>
          </a:p>
        </p:txBody>
      </p:sp>
      <p:sp>
        <p:nvSpPr>
          <p:cNvPr id="4" name="TextBox 3">
            <a:extLst>
              <a:ext uri="{FF2B5EF4-FFF2-40B4-BE49-F238E27FC236}">
                <a16:creationId xmlns:a16="http://schemas.microsoft.com/office/drawing/2014/main" id="{84508BE6-E6B7-9451-F7FC-FB7B66FB7F39}"/>
              </a:ext>
            </a:extLst>
          </p:cNvPr>
          <p:cNvSpPr txBox="1"/>
          <p:nvPr/>
        </p:nvSpPr>
        <p:spPr>
          <a:xfrm>
            <a:off x="290541" y="523220"/>
            <a:ext cx="4166858" cy="954107"/>
          </a:xfrm>
          <a:prstGeom prst="rect">
            <a:avLst/>
          </a:prstGeom>
          <a:noFill/>
        </p:spPr>
        <p:txBody>
          <a:bodyPr wrap="square" rtlCol="0" anchor="t">
            <a:spAutoFit/>
          </a:bodyPr>
          <a:lstStyle/>
          <a:p>
            <a:pPr>
              <a:spcAft>
                <a:spcPts val="1800"/>
              </a:spcAft>
            </a:pPr>
            <a:r>
              <a:rPr lang="it-IT" sz="2800" dirty="0">
                <a:solidFill>
                  <a:srgbClr val="003465"/>
                </a:solidFill>
                <a:latin typeface="Arial" panose="020B0604020202020204" pitchFamily="34" charset="0"/>
                <a:cs typeface="Arial" panose="020B0604020202020204" pitchFamily="34" charset="0"/>
              </a:rPr>
              <a:t>Elenco Denunce – Querele</a:t>
            </a:r>
          </a:p>
        </p:txBody>
      </p:sp>
      <p:sp>
        <p:nvSpPr>
          <p:cNvPr id="5" name="TextBox 4">
            <a:extLst>
              <a:ext uri="{FF2B5EF4-FFF2-40B4-BE49-F238E27FC236}">
                <a16:creationId xmlns:a16="http://schemas.microsoft.com/office/drawing/2014/main" id="{F2B05572-587B-1B35-2165-D455C2C47B4E}"/>
              </a:ext>
            </a:extLst>
          </p:cNvPr>
          <p:cNvSpPr txBox="1"/>
          <p:nvPr/>
        </p:nvSpPr>
        <p:spPr>
          <a:xfrm>
            <a:off x="290541" y="1761194"/>
            <a:ext cx="3536014" cy="4462760"/>
          </a:xfrm>
          <a:prstGeom prst="rect">
            <a:avLst/>
          </a:prstGeom>
          <a:noFill/>
        </p:spPr>
        <p:txBody>
          <a:bodyPr wrap="square" rtlCol="0" anchor="t">
            <a:spAutoFit/>
          </a:bodyPr>
          <a:lstStyle/>
          <a:p>
            <a:pPr>
              <a:spcAft>
                <a:spcPts val="1800"/>
              </a:spcAft>
            </a:pPr>
            <a:r>
              <a:rPr lang="it-IT" sz="1400" dirty="0">
                <a:solidFill>
                  <a:srgbClr val="7F7F7F"/>
                </a:solidFill>
                <a:latin typeface="Arial" panose="020B0604020202020204" pitchFamily="34" charset="0"/>
                <a:cs typeface="Arial" panose="020B0604020202020204" pitchFamily="34" charset="0"/>
              </a:rPr>
              <a:t>Viene visualizzato l’elenco delle denunce, delle querele, delle istanze di procedimento e delle eventuali integrazioni depositate dall’avvocato.</a:t>
            </a:r>
          </a:p>
          <a:p>
            <a:pPr>
              <a:spcAft>
                <a:spcPts val="1800"/>
              </a:spcAft>
            </a:pPr>
            <a:r>
              <a:rPr lang="it-IT" sz="1400" dirty="0">
                <a:solidFill>
                  <a:srgbClr val="7F7F7F"/>
                </a:solidFill>
                <a:latin typeface="Arial" panose="020B0604020202020204" pitchFamily="34" charset="0"/>
                <a:cs typeface="Arial" panose="020B0604020202020204" pitchFamily="34" charset="0"/>
              </a:rPr>
              <a:t>L’elenco fornisce all’avvocato informazioni sullo stato di lavorazione dell’atto.</a:t>
            </a:r>
          </a:p>
          <a:p>
            <a:pPr>
              <a:spcAft>
                <a:spcPts val="1800"/>
              </a:spcAft>
            </a:pPr>
            <a:r>
              <a:rPr lang="it-IT" sz="1400" dirty="0">
                <a:solidFill>
                  <a:srgbClr val="7F7F7F"/>
                </a:solidFill>
                <a:latin typeface="Arial" panose="020B0604020202020204" pitchFamily="34" charset="0"/>
                <a:cs typeface="Arial" panose="020B0604020202020204" pitchFamily="34" charset="0"/>
              </a:rPr>
              <a:t>Sono presenti nella parte bassa della schermata dei pulsanti di accesso rapido alle funzionalità di deposito di ulteriori denunce, querele, istanze di procedimento. </a:t>
            </a:r>
          </a:p>
          <a:p>
            <a:pPr>
              <a:spcAft>
                <a:spcPts val="1800"/>
              </a:spcAft>
            </a:pPr>
            <a:r>
              <a:rPr lang="it-IT" sz="1400" dirty="0">
                <a:solidFill>
                  <a:srgbClr val="7F7F7F"/>
                </a:solidFill>
                <a:latin typeface="Arial" panose="020B0604020202020204" pitchFamily="34" charset="0"/>
                <a:cs typeface="Arial" panose="020B0604020202020204" pitchFamily="34" charset="0"/>
              </a:rPr>
              <a:t>A partire da questo elenco è possibile – </a:t>
            </a:r>
            <a:r>
              <a:rPr lang="it-IT" sz="1400" i="1" u="sng" dirty="0">
                <a:solidFill>
                  <a:srgbClr val="7F7F7F"/>
                </a:solidFill>
                <a:latin typeface="Arial" panose="020B0604020202020204" pitchFamily="34" charset="0"/>
                <a:cs typeface="Arial" panose="020B0604020202020204" pitchFamily="34" charset="0"/>
              </a:rPr>
              <a:t>solo</a:t>
            </a:r>
            <a:r>
              <a:rPr lang="it-IT" sz="1400" dirty="0">
                <a:solidFill>
                  <a:srgbClr val="7F7F7F"/>
                </a:solidFill>
                <a:latin typeface="Arial" panose="020B0604020202020204" pitchFamily="34" charset="0"/>
                <a:cs typeface="Arial" panose="020B0604020202020204" pitchFamily="34" charset="0"/>
              </a:rPr>
              <a:t> per i depositi accolti – procedere con l’invio di un’integrazione, tramite pressione dell’apposito pulsante in basso a sinistra. </a:t>
            </a:r>
          </a:p>
          <a:p>
            <a:pPr>
              <a:spcAft>
                <a:spcPts val="1800"/>
              </a:spcAft>
            </a:pPr>
            <a:endParaRPr lang="it-IT" sz="1400" dirty="0">
              <a:solidFill>
                <a:srgbClr val="7F7F7F"/>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B1CB8472-191A-B9B2-FE64-9C536E92C362}"/>
              </a:ext>
            </a:extLst>
          </p:cNvPr>
          <p:cNvPicPr>
            <a:picLocks noChangeAspect="1"/>
          </p:cNvPicPr>
          <p:nvPr/>
        </p:nvPicPr>
        <p:blipFill>
          <a:blip r:embed="rId3"/>
          <a:stretch>
            <a:fillRect/>
          </a:stretch>
        </p:blipFill>
        <p:spPr>
          <a:xfrm>
            <a:off x="3826555" y="1624439"/>
            <a:ext cx="8295817" cy="4342342"/>
          </a:xfrm>
          <a:prstGeom prst="rect">
            <a:avLst/>
          </a:prstGeom>
        </p:spPr>
      </p:pic>
      <p:sp>
        <p:nvSpPr>
          <p:cNvPr id="3" name="Rettangolo 2">
            <a:extLst>
              <a:ext uri="{FF2B5EF4-FFF2-40B4-BE49-F238E27FC236}">
                <a16:creationId xmlns:a16="http://schemas.microsoft.com/office/drawing/2014/main" id="{DCEB6412-C6DF-7F38-A791-76554425CF3C}"/>
              </a:ext>
            </a:extLst>
          </p:cNvPr>
          <p:cNvSpPr/>
          <p:nvPr/>
        </p:nvSpPr>
        <p:spPr>
          <a:xfrm>
            <a:off x="4888507" y="5752095"/>
            <a:ext cx="868238" cy="21468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B8F8BFA6-04E7-F11D-87E3-9F81706755D6}"/>
              </a:ext>
            </a:extLst>
          </p:cNvPr>
          <p:cNvSpPr/>
          <p:nvPr/>
        </p:nvSpPr>
        <p:spPr>
          <a:xfrm>
            <a:off x="8587188" y="5743484"/>
            <a:ext cx="3427011" cy="21468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87499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3EE5A-3D18-B261-922E-A6054AE9E244}"/>
              </a:ext>
            </a:extLst>
          </p:cNvPr>
          <p:cNvSpPr>
            <a:spLocks noGrp="1"/>
          </p:cNvSpPr>
          <p:nvPr>
            <p:ph type="sldNum" sz="quarter" idx="4"/>
          </p:nvPr>
        </p:nvSpPr>
        <p:spPr/>
        <p:txBody>
          <a:bodyPr/>
          <a:lstStyle/>
          <a:p>
            <a:fld id="{D9E0929E-96CB-BE4F-BE0E-27EA31BFB3AF}" type="slidenum">
              <a:rPr lang="en-IT" smtClean="0"/>
              <a:t>5</a:t>
            </a:fld>
            <a:endParaRPr lang="en-IT"/>
          </a:p>
        </p:txBody>
      </p:sp>
      <p:sp>
        <p:nvSpPr>
          <p:cNvPr id="4" name="TextBox 3">
            <a:extLst>
              <a:ext uri="{FF2B5EF4-FFF2-40B4-BE49-F238E27FC236}">
                <a16:creationId xmlns:a16="http://schemas.microsoft.com/office/drawing/2014/main" id="{84508BE6-E6B7-9451-F7FC-FB7B66FB7F39}"/>
              </a:ext>
            </a:extLst>
          </p:cNvPr>
          <p:cNvSpPr txBox="1"/>
          <p:nvPr/>
        </p:nvSpPr>
        <p:spPr>
          <a:xfrm>
            <a:off x="290541" y="523220"/>
            <a:ext cx="4166858" cy="523220"/>
          </a:xfrm>
          <a:prstGeom prst="rect">
            <a:avLst/>
          </a:prstGeom>
          <a:noFill/>
        </p:spPr>
        <p:txBody>
          <a:bodyPr wrap="square" rtlCol="0" anchor="t">
            <a:spAutoFit/>
          </a:bodyPr>
          <a:lstStyle/>
          <a:p>
            <a:pPr>
              <a:spcAft>
                <a:spcPts val="1800"/>
              </a:spcAft>
            </a:pPr>
            <a:r>
              <a:rPr lang="it-IT" sz="2800" dirty="0">
                <a:solidFill>
                  <a:srgbClr val="003465"/>
                </a:solidFill>
                <a:latin typeface="Arial" panose="020B0604020202020204" pitchFamily="34" charset="0"/>
                <a:cs typeface="Arial" panose="020B0604020202020204" pitchFamily="34" charset="0"/>
              </a:rPr>
              <a:t>Deposito integrazione</a:t>
            </a:r>
          </a:p>
        </p:txBody>
      </p:sp>
      <p:sp>
        <p:nvSpPr>
          <p:cNvPr id="5" name="TextBox 4">
            <a:extLst>
              <a:ext uri="{FF2B5EF4-FFF2-40B4-BE49-F238E27FC236}">
                <a16:creationId xmlns:a16="http://schemas.microsoft.com/office/drawing/2014/main" id="{F2B05572-587B-1B35-2165-D455C2C47B4E}"/>
              </a:ext>
            </a:extLst>
          </p:cNvPr>
          <p:cNvSpPr txBox="1"/>
          <p:nvPr/>
        </p:nvSpPr>
        <p:spPr>
          <a:xfrm>
            <a:off x="290541" y="1978003"/>
            <a:ext cx="3536014" cy="1615827"/>
          </a:xfrm>
          <a:prstGeom prst="rect">
            <a:avLst/>
          </a:prstGeom>
          <a:noFill/>
        </p:spPr>
        <p:txBody>
          <a:bodyPr wrap="square" rtlCol="0" anchor="t">
            <a:spAutoFit/>
          </a:bodyPr>
          <a:lstStyle/>
          <a:p>
            <a:pPr>
              <a:spcAft>
                <a:spcPts val="1800"/>
              </a:spcAft>
            </a:pPr>
            <a:r>
              <a:rPr lang="it-IT" sz="1400" dirty="0">
                <a:solidFill>
                  <a:srgbClr val="7F7F7F"/>
                </a:solidFill>
                <a:latin typeface="Arial" panose="020B0604020202020204" pitchFamily="34" charset="0"/>
                <a:cs typeface="Arial" panose="020B0604020202020204" pitchFamily="34" charset="0"/>
              </a:rPr>
              <a:t>L’avvocato, al fine di procedere con l’invio,  dovrà aggiungere almeno un atto firmato digitalmente - e non protetto da password - ed eventuali allegati, anche di diversi formati. </a:t>
            </a:r>
          </a:p>
          <a:p>
            <a:pPr>
              <a:spcAft>
                <a:spcPts val="1800"/>
              </a:spcAft>
            </a:pPr>
            <a:endParaRPr lang="it-IT" sz="1400" dirty="0">
              <a:solidFill>
                <a:srgbClr val="7F7F7F"/>
              </a:solidFill>
              <a:latin typeface="Arial" panose="020B060402020202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119B22D6-90C1-D1FF-1C05-83B6AA724B4A}"/>
              </a:ext>
            </a:extLst>
          </p:cNvPr>
          <p:cNvPicPr>
            <a:picLocks noChangeAspect="1"/>
          </p:cNvPicPr>
          <p:nvPr/>
        </p:nvPicPr>
        <p:blipFill>
          <a:blip r:embed="rId3"/>
          <a:stretch>
            <a:fillRect/>
          </a:stretch>
        </p:blipFill>
        <p:spPr>
          <a:xfrm>
            <a:off x="3826555" y="1793337"/>
            <a:ext cx="8201536" cy="3600987"/>
          </a:xfrm>
          <a:prstGeom prst="rect">
            <a:avLst/>
          </a:prstGeom>
        </p:spPr>
      </p:pic>
    </p:spTree>
    <p:extLst>
      <p:ext uri="{BB962C8B-B14F-4D97-AF65-F5344CB8AC3E}">
        <p14:creationId xmlns:p14="http://schemas.microsoft.com/office/powerpoint/2010/main" val="1918560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822E9436-AFFB-16AD-FC72-AE9E87BF143B}"/>
              </a:ext>
            </a:extLst>
          </p:cNvPr>
          <p:cNvPicPr>
            <a:picLocks noChangeAspect="1"/>
          </p:cNvPicPr>
          <p:nvPr/>
        </p:nvPicPr>
        <p:blipFill>
          <a:blip r:embed="rId3"/>
          <a:stretch>
            <a:fillRect/>
          </a:stretch>
        </p:blipFill>
        <p:spPr>
          <a:xfrm>
            <a:off x="4253948" y="829354"/>
            <a:ext cx="7760252" cy="1224870"/>
          </a:xfrm>
          <a:prstGeom prst="rect">
            <a:avLst/>
          </a:prstGeom>
        </p:spPr>
      </p:pic>
      <p:sp>
        <p:nvSpPr>
          <p:cNvPr id="2" name="Slide Number Placeholder 1">
            <a:extLst>
              <a:ext uri="{FF2B5EF4-FFF2-40B4-BE49-F238E27FC236}">
                <a16:creationId xmlns:a16="http://schemas.microsoft.com/office/drawing/2014/main" id="{6003EE5A-3D18-B261-922E-A6054AE9E244}"/>
              </a:ext>
            </a:extLst>
          </p:cNvPr>
          <p:cNvSpPr>
            <a:spLocks noGrp="1"/>
          </p:cNvSpPr>
          <p:nvPr>
            <p:ph type="sldNum" sz="quarter" idx="4"/>
          </p:nvPr>
        </p:nvSpPr>
        <p:spPr/>
        <p:txBody>
          <a:bodyPr/>
          <a:lstStyle/>
          <a:p>
            <a:fld id="{D9E0929E-96CB-BE4F-BE0E-27EA31BFB3AF}" type="slidenum">
              <a:rPr lang="en-IT" smtClean="0"/>
              <a:t>6</a:t>
            </a:fld>
            <a:endParaRPr lang="en-IT"/>
          </a:p>
        </p:txBody>
      </p:sp>
      <p:sp>
        <p:nvSpPr>
          <p:cNvPr id="4" name="TextBox 3">
            <a:extLst>
              <a:ext uri="{FF2B5EF4-FFF2-40B4-BE49-F238E27FC236}">
                <a16:creationId xmlns:a16="http://schemas.microsoft.com/office/drawing/2014/main" id="{84508BE6-E6B7-9451-F7FC-FB7B66FB7F39}"/>
              </a:ext>
            </a:extLst>
          </p:cNvPr>
          <p:cNvSpPr txBox="1"/>
          <p:nvPr/>
        </p:nvSpPr>
        <p:spPr>
          <a:xfrm>
            <a:off x="204718" y="482711"/>
            <a:ext cx="4166858" cy="954107"/>
          </a:xfrm>
          <a:prstGeom prst="rect">
            <a:avLst/>
          </a:prstGeom>
          <a:noFill/>
        </p:spPr>
        <p:txBody>
          <a:bodyPr wrap="square" rtlCol="0" anchor="t">
            <a:spAutoFit/>
          </a:bodyPr>
          <a:lstStyle/>
          <a:p>
            <a:pPr>
              <a:spcAft>
                <a:spcPts val="1800"/>
              </a:spcAft>
            </a:pPr>
            <a:r>
              <a:rPr lang="it-IT" sz="2800" dirty="0">
                <a:solidFill>
                  <a:srgbClr val="003465"/>
                </a:solidFill>
                <a:latin typeface="Arial" panose="020B0604020202020204" pitchFamily="34" charset="0"/>
                <a:cs typeface="Arial" panose="020B0604020202020204" pitchFamily="34" charset="0"/>
              </a:rPr>
              <a:t>Ricevuta di avvenuto deposito</a:t>
            </a:r>
          </a:p>
        </p:txBody>
      </p:sp>
      <p:sp>
        <p:nvSpPr>
          <p:cNvPr id="5" name="TextBox 4">
            <a:extLst>
              <a:ext uri="{FF2B5EF4-FFF2-40B4-BE49-F238E27FC236}">
                <a16:creationId xmlns:a16="http://schemas.microsoft.com/office/drawing/2014/main" id="{F2B05572-587B-1B35-2165-D455C2C47B4E}"/>
              </a:ext>
            </a:extLst>
          </p:cNvPr>
          <p:cNvSpPr txBox="1"/>
          <p:nvPr/>
        </p:nvSpPr>
        <p:spPr>
          <a:xfrm>
            <a:off x="204718" y="1639301"/>
            <a:ext cx="4166858" cy="4016484"/>
          </a:xfrm>
          <a:prstGeom prst="rect">
            <a:avLst/>
          </a:prstGeom>
          <a:noFill/>
        </p:spPr>
        <p:txBody>
          <a:bodyPr wrap="square" rtlCol="0" anchor="t">
            <a:spAutoFit/>
          </a:bodyPr>
          <a:lstStyle/>
          <a:p>
            <a:pPr>
              <a:spcAft>
                <a:spcPts val="1800"/>
              </a:spcAft>
            </a:pPr>
            <a:r>
              <a:rPr lang="it-IT" sz="1400" dirty="0">
                <a:solidFill>
                  <a:srgbClr val="7F7F7F"/>
                </a:solidFill>
                <a:latin typeface="Arial" panose="020B0604020202020204" pitchFamily="34" charset="0"/>
                <a:cs typeface="Arial" panose="020B0604020202020204" pitchFamily="34" charset="0"/>
              </a:rPr>
              <a:t>A partire dall’elenco dei depositi, cliccando sull’icona nella penultima colonna a destra, è possibile scaricare la ricevuta di invio del deposito.</a:t>
            </a:r>
          </a:p>
          <a:p>
            <a:pPr>
              <a:spcAft>
                <a:spcPts val="1800"/>
              </a:spcAft>
            </a:pPr>
            <a:r>
              <a:rPr lang="it-IT" sz="1400" dirty="0">
                <a:solidFill>
                  <a:srgbClr val="7F7F7F"/>
                </a:solidFill>
                <a:latin typeface="Arial" panose="020B0604020202020204" pitchFamily="34" charset="0"/>
                <a:cs typeface="Arial" panose="020B0604020202020204" pitchFamily="34" charset="0"/>
              </a:rPr>
              <a:t>La ricevuta riporta: l’identificativo del deposito, il nominativo ed il C.F. dell’avvocato che ha effettuato il deposito, il numero di procedimento, il Magistrato assegnatario del fascicolo, i dati anagrafici dei soggetti interessati, e numero, tipologia ed oggetto di eventuali atti contestuali/allegati trasmessi con il deposito.</a:t>
            </a:r>
          </a:p>
          <a:p>
            <a:pPr>
              <a:spcAft>
                <a:spcPts val="1800"/>
              </a:spcAft>
            </a:pPr>
            <a:r>
              <a:rPr lang="it-IT" sz="1400" dirty="0">
                <a:solidFill>
                  <a:srgbClr val="7F7F7F"/>
                </a:solidFill>
                <a:latin typeface="Arial" panose="020B0604020202020204" pitchFamily="34" charset="0"/>
                <a:cs typeface="Arial" panose="020B0604020202020204" pitchFamily="34" charset="0"/>
              </a:rPr>
              <a:t>La ricevuta reca anche l’indicazione: «La presente ricevuta di accettazione attesta il deposito degli atti ai sensi dell’art. 87, comma 6 bis, del decreto legislativo 10 ottobre 2022 n. 150»</a:t>
            </a:r>
          </a:p>
          <a:p>
            <a:pPr>
              <a:spcAft>
                <a:spcPts val="1800"/>
              </a:spcAft>
            </a:pPr>
            <a:endParaRPr lang="it-IT" sz="1400" dirty="0">
              <a:solidFill>
                <a:srgbClr val="7F7F7F"/>
              </a:solidFill>
              <a:latin typeface="Arial" panose="020B0604020202020204" pitchFamily="34" charset="0"/>
              <a:cs typeface="Arial" panose="020B0604020202020204" pitchFamily="34" charset="0"/>
            </a:endParaRPr>
          </a:p>
        </p:txBody>
      </p:sp>
      <p:cxnSp>
        <p:nvCxnSpPr>
          <p:cNvPr id="6" name="Connettore diritto 5">
            <a:extLst>
              <a:ext uri="{FF2B5EF4-FFF2-40B4-BE49-F238E27FC236}">
                <a16:creationId xmlns:a16="http://schemas.microsoft.com/office/drawing/2014/main" id="{2CB8B12F-FEB2-6FDD-3C3A-FBFA05089088}"/>
              </a:ext>
            </a:extLst>
          </p:cNvPr>
          <p:cNvCxnSpPr>
            <a:cxnSpLocks/>
          </p:cNvCxnSpPr>
          <p:nvPr/>
        </p:nvCxnSpPr>
        <p:spPr>
          <a:xfrm flipH="1">
            <a:off x="5525292" y="1373960"/>
            <a:ext cx="6066633" cy="119391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diritto 9">
            <a:extLst>
              <a:ext uri="{FF2B5EF4-FFF2-40B4-BE49-F238E27FC236}">
                <a16:creationId xmlns:a16="http://schemas.microsoft.com/office/drawing/2014/main" id="{43541193-19DB-3074-CE72-109D832601D1}"/>
              </a:ext>
            </a:extLst>
          </p:cNvPr>
          <p:cNvCxnSpPr>
            <a:cxnSpLocks/>
          </p:cNvCxnSpPr>
          <p:nvPr/>
        </p:nvCxnSpPr>
        <p:spPr>
          <a:xfrm flipH="1">
            <a:off x="10115559" y="1627457"/>
            <a:ext cx="1671491" cy="495690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Connettore diritto 10">
            <a:extLst>
              <a:ext uri="{FF2B5EF4-FFF2-40B4-BE49-F238E27FC236}">
                <a16:creationId xmlns:a16="http://schemas.microsoft.com/office/drawing/2014/main" id="{399B8A9D-F672-87DA-58E6-95204D6BDF53}"/>
              </a:ext>
            </a:extLst>
          </p:cNvPr>
          <p:cNvCxnSpPr>
            <a:cxnSpLocks/>
          </p:cNvCxnSpPr>
          <p:nvPr/>
        </p:nvCxnSpPr>
        <p:spPr>
          <a:xfrm flipH="1">
            <a:off x="10115559" y="1373960"/>
            <a:ext cx="1671491" cy="119391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2" name="Immagine 11">
            <a:extLst>
              <a:ext uri="{FF2B5EF4-FFF2-40B4-BE49-F238E27FC236}">
                <a16:creationId xmlns:a16="http://schemas.microsoft.com/office/drawing/2014/main" id="{DB98FDFC-0D39-1AF1-68E6-F6294C9D9000}"/>
              </a:ext>
            </a:extLst>
          </p:cNvPr>
          <p:cNvPicPr>
            <a:picLocks noChangeAspect="1"/>
          </p:cNvPicPr>
          <p:nvPr/>
        </p:nvPicPr>
        <p:blipFill>
          <a:blip r:embed="rId4"/>
          <a:stretch>
            <a:fillRect/>
          </a:stretch>
        </p:blipFill>
        <p:spPr>
          <a:xfrm>
            <a:off x="5525292" y="2567879"/>
            <a:ext cx="4590267" cy="4016484"/>
          </a:xfrm>
          <a:prstGeom prst="rect">
            <a:avLst/>
          </a:prstGeom>
          <a:ln w="3175">
            <a:solidFill>
              <a:schemeClr val="tx1"/>
            </a:solidFill>
          </a:ln>
        </p:spPr>
      </p:pic>
    </p:spTree>
    <p:extLst>
      <p:ext uri="{BB962C8B-B14F-4D97-AF65-F5344CB8AC3E}">
        <p14:creationId xmlns:p14="http://schemas.microsoft.com/office/powerpoint/2010/main" val="2066854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3EE5A-3D18-B261-922E-A6054AE9E244}"/>
              </a:ext>
            </a:extLst>
          </p:cNvPr>
          <p:cNvSpPr>
            <a:spLocks noGrp="1"/>
          </p:cNvSpPr>
          <p:nvPr>
            <p:ph type="sldNum" sz="quarter" idx="4"/>
          </p:nvPr>
        </p:nvSpPr>
        <p:spPr>
          <a:xfrm>
            <a:off x="9271000" y="6504981"/>
            <a:ext cx="2743200" cy="365125"/>
          </a:xfrm>
        </p:spPr>
        <p:txBody>
          <a:bodyPr/>
          <a:lstStyle/>
          <a:p>
            <a:fld id="{D9E0929E-96CB-BE4F-BE0E-27EA31BFB3AF}" type="slidenum">
              <a:rPr lang="en-IT" smtClean="0"/>
              <a:t>7</a:t>
            </a:fld>
            <a:endParaRPr lang="en-IT"/>
          </a:p>
        </p:txBody>
      </p:sp>
      <p:sp>
        <p:nvSpPr>
          <p:cNvPr id="4" name="TextBox 3">
            <a:extLst>
              <a:ext uri="{FF2B5EF4-FFF2-40B4-BE49-F238E27FC236}">
                <a16:creationId xmlns:a16="http://schemas.microsoft.com/office/drawing/2014/main" id="{84508BE6-E6B7-9451-F7FC-FB7B66FB7F39}"/>
              </a:ext>
            </a:extLst>
          </p:cNvPr>
          <p:cNvSpPr txBox="1"/>
          <p:nvPr/>
        </p:nvSpPr>
        <p:spPr>
          <a:xfrm>
            <a:off x="177800" y="209730"/>
            <a:ext cx="4166858" cy="954107"/>
          </a:xfrm>
          <a:prstGeom prst="rect">
            <a:avLst/>
          </a:prstGeom>
          <a:noFill/>
        </p:spPr>
        <p:txBody>
          <a:bodyPr wrap="square" rtlCol="0" anchor="t">
            <a:spAutoFit/>
          </a:bodyPr>
          <a:lstStyle/>
          <a:p>
            <a:pPr>
              <a:spcAft>
                <a:spcPts val="1800"/>
              </a:spcAft>
            </a:pPr>
            <a:r>
              <a:rPr lang="it-IT" sz="2800" dirty="0">
                <a:solidFill>
                  <a:srgbClr val="003465"/>
                </a:solidFill>
                <a:latin typeface="Arial" panose="020B0604020202020204" pitchFamily="34" charset="0"/>
                <a:cs typeface="Arial" panose="020B0604020202020204" pitchFamily="34" charset="0"/>
              </a:rPr>
              <a:t>Ricevuta di lavorazione dell’atto</a:t>
            </a:r>
          </a:p>
        </p:txBody>
      </p:sp>
      <p:sp>
        <p:nvSpPr>
          <p:cNvPr id="5" name="TextBox 4">
            <a:extLst>
              <a:ext uri="{FF2B5EF4-FFF2-40B4-BE49-F238E27FC236}">
                <a16:creationId xmlns:a16="http://schemas.microsoft.com/office/drawing/2014/main" id="{F2B05572-587B-1B35-2165-D455C2C47B4E}"/>
              </a:ext>
            </a:extLst>
          </p:cNvPr>
          <p:cNvSpPr txBox="1"/>
          <p:nvPr/>
        </p:nvSpPr>
        <p:spPr>
          <a:xfrm>
            <a:off x="177800" y="1751617"/>
            <a:ext cx="4166858" cy="3354765"/>
          </a:xfrm>
          <a:prstGeom prst="rect">
            <a:avLst/>
          </a:prstGeom>
          <a:noFill/>
        </p:spPr>
        <p:txBody>
          <a:bodyPr wrap="square" rtlCol="0" anchor="t">
            <a:spAutoFit/>
          </a:bodyPr>
          <a:lstStyle/>
          <a:p>
            <a:pPr>
              <a:spcAft>
                <a:spcPts val="1800"/>
              </a:spcAft>
            </a:pPr>
            <a:r>
              <a:rPr lang="it-IT" sz="1400" dirty="0">
                <a:solidFill>
                  <a:srgbClr val="7F7F7F"/>
                </a:solidFill>
                <a:latin typeface="Arial" panose="020B0604020202020204" pitchFamily="34" charset="0"/>
                <a:cs typeface="Arial" panose="020B0604020202020204" pitchFamily="34" charset="0"/>
              </a:rPr>
              <a:t>Quando il deposito è pervenuto in uno stato </a:t>
            </a:r>
            <a:r>
              <a:rPr lang="it-IT" sz="1400" i="1" dirty="0">
                <a:solidFill>
                  <a:srgbClr val="7F7F7F"/>
                </a:solidFill>
                <a:latin typeface="Arial" panose="020B0604020202020204" pitchFamily="34" charset="0"/>
                <a:cs typeface="Arial" panose="020B0604020202020204" pitchFamily="34" charset="0"/>
              </a:rPr>
              <a:t>conclusivo</a:t>
            </a:r>
            <a:r>
              <a:rPr lang="it-IT" sz="1400" dirty="0">
                <a:solidFill>
                  <a:srgbClr val="7F7F7F"/>
                </a:solidFill>
                <a:latin typeface="Arial" panose="020B0604020202020204" pitchFamily="34" charset="0"/>
                <a:cs typeface="Arial" panose="020B0604020202020204" pitchFamily="34" charset="0"/>
              </a:rPr>
              <a:t>, ovvero quando questo è stato accolto o rigettato oppure si è verificato un errore tecnico, nell’ultima colonna a destra dell’elenco depositi è presente un’icona che consente di scaricare la ricevuta dell’avvenuta lavorazione.</a:t>
            </a:r>
          </a:p>
          <a:p>
            <a:pPr>
              <a:spcAft>
                <a:spcPts val="1800"/>
              </a:spcAft>
            </a:pPr>
            <a:r>
              <a:rPr lang="it-IT" sz="1400" dirty="0">
                <a:solidFill>
                  <a:srgbClr val="7F7F7F"/>
                </a:solidFill>
                <a:latin typeface="Arial" panose="020B0604020202020204" pitchFamily="34" charset="0"/>
                <a:cs typeface="Arial" panose="020B0604020202020204" pitchFamily="34" charset="0"/>
              </a:rPr>
              <a:t>La ricevuta riporta: l’identificativo del deposito, l’ufficio di destinazione, con relativa data e ora di invio del deposito, l’esito della lavorazione, con relativa data ed orario</a:t>
            </a:r>
          </a:p>
          <a:p>
            <a:pPr>
              <a:spcAft>
                <a:spcPts val="1800"/>
              </a:spcAft>
            </a:pPr>
            <a:r>
              <a:rPr lang="it-IT" sz="1400" dirty="0">
                <a:solidFill>
                  <a:srgbClr val="7F7F7F"/>
                </a:solidFill>
                <a:latin typeface="Arial" panose="020B0604020202020204" pitchFamily="34" charset="0"/>
                <a:cs typeface="Arial" panose="020B0604020202020204" pitchFamily="34" charset="0"/>
              </a:rPr>
              <a:t>Nel caso di rigetto del deposito, nella ricevuta viene riportata la motivazione del rifiuto inserita dall’Ufficio Giudiziario. </a:t>
            </a:r>
          </a:p>
        </p:txBody>
      </p:sp>
      <p:pic>
        <p:nvPicPr>
          <p:cNvPr id="13" name="Immagine 12">
            <a:extLst>
              <a:ext uri="{FF2B5EF4-FFF2-40B4-BE49-F238E27FC236}">
                <a16:creationId xmlns:a16="http://schemas.microsoft.com/office/drawing/2014/main" id="{75374921-1EB9-5522-F9B0-816A698B999B}"/>
              </a:ext>
            </a:extLst>
          </p:cNvPr>
          <p:cNvPicPr>
            <a:picLocks noChangeAspect="1"/>
          </p:cNvPicPr>
          <p:nvPr/>
        </p:nvPicPr>
        <p:blipFill rotWithShape="1">
          <a:blip r:embed="rId3"/>
          <a:srcRect t="23454"/>
          <a:stretch/>
        </p:blipFill>
        <p:spPr>
          <a:xfrm>
            <a:off x="5859829" y="5233108"/>
            <a:ext cx="5898841" cy="1125735"/>
          </a:xfrm>
          <a:prstGeom prst="rect">
            <a:avLst/>
          </a:prstGeom>
        </p:spPr>
      </p:pic>
      <p:pic>
        <p:nvPicPr>
          <p:cNvPr id="7" name="Immagine 6">
            <a:extLst>
              <a:ext uri="{FF2B5EF4-FFF2-40B4-BE49-F238E27FC236}">
                <a16:creationId xmlns:a16="http://schemas.microsoft.com/office/drawing/2014/main" id="{EC7045B5-878B-6CB1-1101-9CBDC0D5EEB9}"/>
              </a:ext>
            </a:extLst>
          </p:cNvPr>
          <p:cNvPicPr>
            <a:picLocks noChangeAspect="1"/>
          </p:cNvPicPr>
          <p:nvPr/>
        </p:nvPicPr>
        <p:blipFill>
          <a:blip r:embed="rId4"/>
          <a:stretch>
            <a:fillRect/>
          </a:stretch>
        </p:blipFill>
        <p:spPr>
          <a:xfrm>
            <a:off x="4274989" y="879897"/>
            <a:ext cx="7850336" cy="1126244"/>
          </a:xfrm>
          <a:prstGeom prst="rect">
            <a:avLst/>
          </a:prstGeom>
        </p:spPr>
      </p:pic>
      <p:pic>
        <p:nvPicPr>
          <p:cNvPr id="9" name="Immagine 8">
            <a:extLst>
              <a:ext uri="{FF2B5EF4-FFF2-40B4-BE49-F238E27FC236}">
                <a16:creationId xmlns:a16="http://schemas.microsoft.com/office/drawing/2014/main" id="{655EA036-DF2D-8D0C-4AC8-DB75190E54D5}"/>
              </a:ext>
            </a:extLst>
          </p:cNvPr>
          <p:cNvPicPr>
            <a:picLocks noChangeAspect="1"/>
          </p:cNvPicPr>
          <p:nvPr/>
        </p:nvPicPr>
        <p:blipFill>
          <a:blip r:embed="rId5"/>
          <a:stretch>
            <a:fillRect/>
          </a:stretch>
        </p:blipFill>
        <p:spPr>
          <a:xfrm>
            <a:off x="5573674" y="2675878"/>
            <a:ext cx="4547339" cy="2305050"/>
          </a:xfrm>
          <a:prstGeom prst="rect">
            <a:avLst/>
          </a:prstGeom>
          <a:ln w="6350">
            <a:solidFill>
              <a:schemeClr val="tx1"/>
            </a:solidFill>
          </a:ln>
        </p:spPr>
      </p:pic>
      <p:cxnSp>
        <p:nvCxnSpPr>
          <p:cNvPr id="28" name="Connettore diritto 27">
            <a:extLst>
              <a:ext uri="{FF2B5EF4-FFF2-40B4-BE49-F238E27FC236}">
                <a16:creationId xmlns:a16="http://schemas.microsoft.com/office/drawing/2014/main" id="{7B15A0A9-0190-0404-82BC-FDE29192AACB}"/>
              </a:ext>
            </a:extLst>
          </p:cNvPr>
          <p:cNvCxnSpPr>
            <a:cxnSpLocks/>
          </p:cNvCxnSpPr>
          <p:nvPr/>
        </p:nvCxnSpPr>
        <p:spPr>
          <a:xfrm flipH="1">
            <a:off x="5573674" y="1374405"/>
            <a:ext cx="6325479" cy="130147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852F6381-0D89-BA07-CB9E-91DC0940172C}"/>
              </a:ext>
            </a:extLst>
          </p:cNvPr>
          <p:cNvCxnSpPr>
            <a:cxnSpLocks/>
          </p:cNvCxnSpPr>
          <p:nvPr/>
        </p:nvCxnSpPr>
        <p:spPr>
          <a:xfrm flipH="1">
            <a:off x="10121013" y="1374405"/>
            <a:ext cx="1893187" cy="130147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Connettore diritto 33">
            <a:extLst>
              <a:ext uri="{FF2B5EF4-FFF2-40B4-BE49-F238E27FC236}">
                <a16:creationId xmlns:a16="http://schemas.microsoft.com/office/drawing/2014/main" id="{99E85510-ECF0-212A-B1E5-EE7237188195}"/>
              </a:ext>
            </a:extLst>
          </p:cNvPr>
          <p:cNvCxnSpPr>
            <a:cxnSpLocks/>
          </p:cNvCxnSpPr>
          <p:nvPr/>
        </p:nvCxnSpPr>
        <p:spPr>
          <a:xfrm flipH="1">
            <a:off x="10121013" y="1541929"/>
            <a:ext cx="1893187" cy="34389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371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f39336e-856d-4479-8447-abf22ca79e01">
      <Terms xmlns="http://schemas.microsoft.com/office/infopath/2007/PartnerControls"/>
    </lcf76f155ced4ddcb4097134ff3c332f>
    <TaxCatchAll xmlns="c9a86c28-9855-4931-b388-da4a4d5bb1f2" xsi:nil="true"/>
    <SharedWithUsers xmlns="c9a86c28-9855-4931-b388-da4a4d5bb1f2">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3C83F30F9B1144BB29D9BDD71F04798" ma:contentTypeVersion="14" ma:contentTypeDescription="Creare un nuovo documento." ma:contentTypeScope="" ma:versionID="c2586cbe2be675c30e282ec9efa3ba2f">
  <xsd:schema xmlns:xsd="http://www.w3.org/2001/XMLSchema" xmlns:xs="http://www.w3.org/2001/XMLSchema" xmlns:p="http://schemas.microsoft.com/office/2006/metadata/properties" xmlns:ns2="bf39336e-856d-4479-8447-abf22ca79e01" xmlns:ns3="c9a86c28-9855-4931-b388-da4a4d5bb1f2" targetNamespace="http://schemas.microsoft.com/office/2006/metadata/properties" ma:root="true" ma:fieldsID="34fabaa8abc037a8222438a921b7387c" ns2:_="" ns3:_="">
    <xsd:import namespace="bf39336e-856d-4479-8447-abf22ca79e01"/>
    <xsd:import namespace="c9a86c28-9855-4931-b388-da4a4d5bb1f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39336e-856d-4479-8447-abf22ca79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Tag immagine" ma:readOnly="false" ma:fieldId="{5cf76f15-5ced-4ddc-b409-7134ff3c332f}" ma:taxonomyMulti="true" ma:sspId="b96d6b56-9229-47fc-a629-c3c0cfd3ea3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9a86c28-9855-4931-b388-da4a4d5bb1f2" elementFormDefault="qualified">
    <xsd:import namespace="http://schemas.microsoft.com/office/2006/documentManagement/types"/>
    <xsd:import namespace="http://schemas.microsoft.com/office/infopath/2007/PartnerControls"/>
    <xsd:element name="SharedWithUsers" ma:index="10"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Condiviso con dettagli" ma:internalName="SharedWithDetails" ma:readOnly="true">
      <xsd:simpleType>
        <xsd:restriction base="dms:Note">
          <xsd:maxLength value="255"/>
        </xsd:restriction>
      </xsd:simpleType>
    </xsd:element>
    <xsd:element name="TaxCatchAll" ma:index="21" nillable="true" ma:displayName="Taxonomy Catch All Column" ma:hidden="true" ma:list="{5d768707-e5ca-4afb-8bcd-d3ff5719a92c}" ma:internalName="TaxCatchAll" ma:showField="CatchAllData" ma:web="c9a86c28-9855-4931-b388-da4a4d5bb1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7A8C46-C03C-445F-987B-C6A13201F1B4}">
  <ds:schemaRefs>
    <ds:schemaRef ds:uri="http://schemas.microsoft.com/sharepoint/v3/contenttype/forms"/>
  </ds:schemaRefs>
</ds:datastoreItem>
</file>

<file path=customXml/itemProps2.xml><?xml version="1.0" encoding="utf-8"?>
<ds:datastoreItem xmlns:ds="http://schemas.openxmlformats.org/officeDocument/2006/customXml" ds:itemID="{641B4570-096D-456E-88E7-1AAD4A79318F}">
  <ds:schemaRefs>
    <ds:schemaRef ds:uri="http://purl.org/dc/terms/"/>
    <ds:schemaRef ds:uri="7637c0f5-6358-4508-8f44-beeb2688382c"/>
    <ds:schemaRef ds:uri="http://www.w3.org/XML/1998/namespace"/>
    <ds:schemaRef ds:uri="http://schemas.microsoft.com/office/2006/documentManagement/types"/>
    <ds:schemaRef ds:uri="http://schemas.microsoft.com/office/infopath/2007/PartnerControls"/>
    <ds:schemaRef ds:uri="http://purl.org/dc/elements/1.1/"/>
    <ds:schemaRef ds:uri="http://purl.org/dc/dcmitype/"/>
    <ds:schemaRef ds:uri="http://schemas.openxmlformats.org/package/2006/metadata/core-properties"/>
    <ds:schemaRef ds:uri="0db6b408-ef83-4dc8-a291-9036faa0b8ab"/>
    <ds:schemaRef ds:uri="http://schemas.microsoft.com/office/2006/metadata/properties"/>
    <ds:schemaRef ds:uri="bf39336e-856d-4479-8447-abf22ca79e01"/>
    <ds:schemaRef ds:uri="c9a86c28-9855-4931-b388-da4a4d5bb1f2"/>
  </ds:schemaRefs>
</ds:datastoreItem>
</file>

<file path=customXml/itemProps3.xml><?xml version="1.0" encoding="utf-8"?>
<ds:datastoreItem xmlns:ds="http://schemas.openxmlformats.org/officeDocument/2006/customXml" ds:itemID="{3F1B66DD-B70D-418B-B3BD-65D811FABB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39336e-856d-4479-8447-abf22ca79e01"/>
    <ds:schemaRef ds:uri="c9a86c28-9855-4931-b388-da4a4d5bb1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0793d39-0939-496d-b129-198edd916feb}" enabled="0" method="" siteId="{e0793d39-0939-496d-b129-198edd916feb}" removed="1"/>
</clbl:labelList>
</file>

<file path=docProps/app.xml><?xml version="1.0" encoding="utf-8"?>
<Properties xmlns="http://schemas.openxmlformats.org/officeDocument/2006/extended-properties" xmlns:vt="http://schemas.openxmlformats.org/officeDocument/2006/docPropsVTypes">
  <TotalTime>878</TotalTime>
  <Words>582</Words>
  <Application>Microsoft Office PowerPoint</Application>
  <PresentationFormat>Widescreen</PresentationFormat>
  <Paragraphs>36</Paragraphs>
  <Slides>7</Slides>
  <Notes>6</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7</vt:i4>
      </vt:variant>
    </vt:vector>
  </HeadingPairs>
  <TitlesOfParts>
    <vt:vector size="11" baseType="lpstr">
      <vt:lpstr>Arial</vt:lpstr>
      <vt:lpstr>Calibri</vt:lpstr>
      <vt:lpstr>Calibri Light</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Holanda, Marcio</dc:creator>
  <cp:lastModifiedBy>Segreteria Consiglio</cp:lastModifiedBy>
  <cp:revision>13</cp:revision>
  <cp:lastPrinted>2023-04-20T08:21:48Z</cp:lastPrinted>
  <dcterms:created xsi:type="dcterms:W3CDTF">2022-07-22T07:12:42Z</dcterms:created>
  <dcterms:modified xsi:type="dcterms:W3CDTF">2023-07-14T11:00:17Z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0x010100A3C83F30F9B1144BB29D9BDD71F04798</vt:lpwstr>
  </property>
  <property fmtid="{D5CDD505-2E9C-101B-9397-08002B2CF9AE}" pid="3" name="MediaServiceImageTags">
    <vt:lpwstr/>
  </property>
  <property fmtid="{D5CDD505-2E9C-101B-9397-08002B2CF9AE}" pid="4" name="Order">
    <vt:r8>46600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y fmtid="{D5CDD505-2E9C-101B-9397-08002B2CF9AE}" pid="12" name="TemplateUrl">
    <vt:lpwstr/>
  </property>
  <property fmtid="{D5CDD505-2E9C-101B-9397-08002B2CF9AE}" pid="13" name="URGENTE">
    <vt:bool>false</vt:bool>
  </property>
</Properties>
</file>