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147378729" r:id="rId6"/>
  </p:sldIdLst>
  <p:sldSz cx="12192000" cy="6858000"/>
  <p:notesSz cx="6858000" cy="9144000"/>
  <p:defaultTextStyle>
    <a:defPPr>
      <a:defRPr lang="en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D4DA1768-B174-4A01-B106-C29CAB292C8C}">
          <p14:sldIdLst>
            <p14:sldId id="256"/>
            <p14:sldId id="214737872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9DCB087-6B6B-86FA-BA10-00EAAEB52B9A}" name="Patrizi, Alexandra" initials="PA" userId="S::alexandra.patrizi@accenture.com::5209a78a-8f25-45bb-9ce3-2e21f731eed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tini Emanuele" initials="LE" lastIdx="1" clrIdx="0">
    <p:extLst>
      <p:ext uri="{19B8F6BF-5375-455C-9EA6-DF929625EA0E}">
        <p15:presenceInfo xmlns:p15="http://schemas.microsoft.com/office/powerpoint/2012/main" userId="S::emanuele.latini@cmit.it::6e6e843f-2c5d-4a3a-9561-cbb4bce617a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465"/>
    <a:srgbClr val="859AB4"/>
    <a:srgbClr val="24348B"/>
    <a:srgbClr val="6798C1"/>
    <a:srgbClr val="7F7F7F"/>
    <a:srgbClr val="000000"/>
    <a:srgbClr val="C4930A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32041F-8875-FC42-B1BD-A41D0FD0863F}" type="datetimeFigureOut">
              <a:rPr lang="en-IT" smtClean="0"/>
              <a:t>07/14/2023</a:t>
            </a:fld>
            <a:endParaRPr lang="en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740C6F-849D-D240-9209-E655BDEBF005}" type="slidenum">
              <a:rPr lang="en-IT" smtClean="0"/>
              <a:t>‹N›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615753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740C6F-849D-D240-9209-E655BDEBF005}" type="slidenum">
              <a:rPr lang="en-IT" smtClean="0"/>
              <a:t>2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836994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D6A4F-1EAF-3B93-8B92-00B33F8BC6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C84D04-2F92-06DD-B8AC-5221550618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78C0CA-7B2A-2333-410C-8711C2A26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2A74-4A10-464F-8175-3EBC0D2478AC}" type="datetime1">
              <a:rPr lang="it-IT" smtClean="0"/>
              <a:t>14/07/2023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647B66-52B6-4483-87E1-EF51708A3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3ABE0A-0E90-B934-9094-59FEEB1F5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0929E-96CB-BE4F-BE0E-27EA31BFB3AF}" type="slidenum">
              <a:rPr lang="en-IT" smtClean="0"/>
              <a:t>‹N›</a:t>
            </a:fld>
            <a:endParaRPr lang="en-IT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96B5DF9B-8982-79FF-EA13-BCADDC3F1B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113" y="6329548"/>
            <a:ext cx="1363498" cy="3469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57CE3C8-8113-237D-7213-7B87ACD4BC3C}"/>
              </a:ext>
            </a:extLst>
          </p:cNvPr>
          <p:cNvSpPr txBox="1"/>
          <p:nvPr userDrawn="1"/>
        </p:nvSpPr>
        <p:spPr>
          <a:xfrm>
            <a:off x="259113" y="6661586"/>
            <a:ext cx="404790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it-IT" sz="600">
                <a:solidFill>
                  <a:srgbClr val="A6A6A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© DGSIA UO-NN-AR-NN - Diffusione limitata / Uso interno aziendale / Confidenziale / Strettamente confidenziale</a:t>
            </a:r>
            <a:endParaRPr lang="en-IT" sz="600">
              <a:solidFill>
                <a:schemeClr val="bg1">
                  <a:alpha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87EC1DF-9ED2-4205-E82D-26E6C67895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0599" y="6332221"/>
            <a:ext cx="609897" cy="3428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CB6237A-886A-3759-26A4-75690E92CEE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71885" y="6428315"/>
            <a:ext cx="1639424" cy="18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038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F3AB9D5-CD07-53E5-70EE-4FF33F5DF0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1000" y="648112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0929E-96CB-BE4F-BE0E-27EA31BFB3AF}" type="slidenum">
              <a:rPr lang="en-IT" smtClean="0"/>
              <a:t>‹N›</a:t>
            </a:fld>
            <a:endParaRPr lang="en-IT"/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799C33DB-0D0B-2DAA-32B7-FB43C89CD4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113" y="6329548"/>
            <a:ext cx="1363498" cy="346940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9B226045-E752-1A54-E245-369D59E86C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0426535" y="-490670"/>
            <a:ext cx="1138404" cy="211974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023FD92-8BBF-46B6-8AAA-1F6BE88CD7E2}"/>
              </a:ext>
            </a:extLst>
          </p:cNvPr>
          <p:cNvSpPr txBox="1"/>
          <p:nvPr userDrawn="1"/>
        </p:nvSpPr>
        <p:spPr>
          <a:xfrm>
            <a:off x="259113" y="6661586"/>
            <a:ext cx="404790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it-IT" sz="600">
                <a:solidFill>
                  <a:srgbClr val="A6A6A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© DGSIA UO-NN-AR-NN - Diffusione limitata / Uso interno aziendale / Confidenziale / Strettamente confidenziale</a:t>
            </a:r>
            <a:endParaRPr lang="en-IT" sz="600">
              <a:solidFill>
                <a:schemeClr val="bg1">
                  <a:alpha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26D328-73DC-2900-516B-D6178C150F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0599" y="6332221"/>
            <a:ext cx="609897" cy="3428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56F256F-3162-C308-2EED-262EC1C6AD8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71885" y="6428315"/>
            <a:ext cx="1639424" cy="18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18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38DF2F0-F779-2E29-1B0C-FE0B4D4CB73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3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pic>
        <p:nvPicPr>
          <p:cNvPr id="2" name="Picture 1" descr="Shape, icon&#10;&#10;Description automatically generated">
            <a:extLst>
              <a:ext uri="{FF2B5EF4-FFF2-40B4-BE49-F238E27FC236}">
                <a16:creationId xmlns:a16="http://schemas.microsoft.com/office/drawing/2014/main" id="{137B0C96-5D4C-0D15-0FCB-9860462AA9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289" t="-581" r="-434" b="581"/>
          <a:stretch/>
        </p:blipFill>
        <p:spPr>
          <a:xfrm rot="20054035">
            <a:off x="1493530" y="-1085540"/>
            <a:ext cx="9112858" cy="8932653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F3AB9D5-CD07-53E5-70EE-4FF33F5DF0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1000" y="648112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0929E-96CB-BE4F-BE0E-27EA31BFB3AF}" type="slidenum">
              <a:rPr lang="en-IT" smtClean="0"/>
              <a:t>‹N›</a:t>
            </a:fld>
            <a:endParaRPr lang="en-IT"/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91A107EA-7E30-24F2-B18E-5DA2F781BF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235" y="6331644"/>
            <a:ext cx="1344500" cy="3421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25E3944-733C-5402-D78C-962603372F63}"/>
              </a:ext>
            </a:extLst>
          </p:cNvPr>
          <p:cNvSpPr txBox="1"/>
          <p:nvPr userDrawn="1"/>
        </p:nvSpPr>
        <p:spPr>
          <a:xfrm>
            <a:off x="274235" y="6661586"/>
            <a:ext cx="404790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it-IT" sz="600">
                <a:solidFill>
                  <a:srgbClr val="A6A6A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© DGSIA UO-NN-AR-NN - Diffusione limitata / Uso interno aziendale / Confidenziale / Strettamente confidenziale</a:t>
            </a:r>
            <a:endParaRPr lang="en-IT" sz="600">
              <a:solidFill>
                <a:schemeClr val="bg1">
                  <a:alpha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skull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85BF13D3-E289-3CA9-BBA2-A9CBA5C9189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0599" y="6332221"/>
            <a:ext cx="609897" cy="342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0F0E5B3-FD3E-9A7C-BED0-112107E7830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1885" y="6428315"/>
            <a:ext cx="1639425" cy="18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693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gradFill>
          <a:gsLst>
            <a:gs pos="100000">
              <a:srgbClr val="003465"/>
            </a:gs>
            <a:gs pos="8000">
              <a:srgbClr val="6798C1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9640A92-F3F1-09D5-E3C9-6C00AECCF4A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34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453271-BC06-C481-C2FF-8C9806C2E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0929E-96CB-BE4F-BE0E-27EA31BFB3AF}" type="slidenum">
              <a:rPr lang="en-IT" smtClean="0"/>
              <a:t>‹N›</a:t>
            </a:fld>
            <a:endParaRPr lang="en-IT"/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C1A6FC7E-D62C-A038-0D76-C33B1267CD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235" y="6331644"/>
            <a:ext cx="1344500" cy="34210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FC5703E-B45C-F252-BFF0-FC769BEEC8B7}"/>
              </a:ext>
            </a:extLst>
          </p:cNvPr>
          <p:cNvSpPr txBox="1"/>
          <p:nvPr userDrawn="1"/>
        </p:nvSpPr>
        <p:spPr>
          <a:xfrm>
            <a:off x="274235" y="6661586"/>
            <a:ext cx="404790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it-IT" sz="600">
                <a:solidFill>
                  <a:srgbClr val="A6A6A6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© DGSIA UO-NN-AR-NN - Diffusione limitata / Uso interno aziendale / Confidenziale / Strettamente confidenziale</a:t>
            </a:r>
            <a:endParaRPr lang="en-IT" sz="600">
              <a:solidFill>
                <a:schemeClr val="bg1">
                  <a:alpha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skull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5BB8BEE6-F3F6-18F6-84AD-4B04B7AE94F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0599" y="6332221"/>
            <a:ext cx="609897" cy="342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10000A6-F410-FF7E-3B46-8B3C7A9406E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1885" y="6428315"/>
            <a:ext cx="1639425" cy="18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428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F881ED-F8B9-6F1C-92E2-8373DB41B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AEBE49-42A5-B93E-DB86-4DFF0E2ED0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405C06-77D1-C968-E9FF-8642712AEE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8802AA-37AE-3A4C-AB21-5F7B6EFD3B79}" type="datetime1">
              <a:rPr lang="it-IT" smtClean="0"/>
              <a:t>14/07/2023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6473F1-2AD1-0A39-066C-712B7A90BC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34D027-6EE0-1529-FE6D-FBEE7775BF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0929E-96CB-BE4F-BE0E-27EA31BFB3AF}" type="slidenum">
              <a:rPr lang="en-IT" smtClean="0"/>
              <a:t>‹N›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957012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2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erson, table, indoor, person&#10;&#10;Description automatically generated">
            <a:extLst>
              <a:ext uri="{FF2B5EF4-FFF2-40B4-BE49-F238E27FC236}">
                <a16:creationId xmlns:a16="http://schemas.microsoft.com/office/drawing/2014/main" id="{D87C6702-FAA7-0D49-206E-34E8356BA1B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94970" y="0"/>
            <a:ext cx="8597031" cy="6858000"/>
          </a:xfrm>
          <a:prstGeom prst="rect">
            <a:avLst/>
          </a:prstGeom>
        </p:spPr>
      </p:pic>
      <p:sp>
        <p:nvSpPr>
          <p:cNvPr id="2" name="Freeform 1">
            <a:extLst>
              <a:ext uri="{FF2B5EF4-FFF2-40B4-BE49-F238E27FC236}">
                <a16:creationId xmlns:a16="http://schemas.microsoft.com/office/drawing/2014/main" id="{282D8A3F-7EA7-57CB-9C71-A2716AE0A020}"/>
              </a:ext>
            </a:extLst>
          </p:cNvPr>
          <p:cNvSpPr/>
          <p:nvPr/>
        </p:nvSpPr>
        <p:spPr>
          <a:xfrm rot="10800000">
            <a:off x="0" y="0"/>
            <a:ext cx="6858000" cy="6870526"/>
          </a:xfrm>
          <a:custGeom>
            <a:avLst/>
            <a:gdLst>
              <a:gd name="connsiteX0" fmla="*/ 3429000 w 6858000"/>
              <a:gd name="connsiteY0" fmla="*/ 0 h 6858000"/>
              <a:gd name="connsiteX1" fmla="*/ 3496849 w 6858000"/>
              <a:gd name="connsiteY1" fmla="*/ 1716 h 6858000"/>
              <a:gd name="connsiteX2" fmla="*/ 3496849 w 6858000"/>
              <a:gd name="connsiteY2" fmla="*/ 0 h 6858000"/>
              <a:gd name="connsiteX3" fmla="*/ 6858000 w 6858000"/>
              <a:gd name="connsiteY3" fmla="*/ 0 h 6858000"/>
              <a:gd name="connsiteX4" fmla="*/ 6858000 w 6858000"/>
              <a:gd name="connsiteY4" fmla="*/ 3429000 h 6858000"/>
              <a:gd name="connsiteX5" fmla="*/ 6858000 w 6858000"/>
              <a:gd name="connsiteY5" fmla="*/ 6858000 h 6858000"/>
              <a:gd name="connsiteX6" fmla="*/ 3496849 w 6858000"/>
              <a:gd name="connsiteY6" fmla="*/ 6858000 h 6858000"/>
              <a:gd name="connsiteX7" fmla="*/ 3496849 w 6858000"/>
              <a:gd name="connsiteY7" fmla="*/ 6856285 h 6858000"/>
              <a:gd name="connsiteX8" fmla="*/ 3429000 w 6858000"/>
              <a:gd name="connsiteY8" fmla="*/ 6858000 h 6858000"/>
              <a:gd name="connsiteX9" fmla="*/ 0 w 6858000"/>
              <a:gd name="connsiteY9" fmla="*/ 3429000 h 6858000"/>
              <a:gd name="connsiteX10" fmla="*/ 3429000 w 6858000"/>
              <a:gd name="connsiteY1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858000" h="6858000">
                <a:moveTo>
                  <a:pt x="3429000" y="0"/>
                </a:moveTo>
                <a:lnTo>
                  <a:pt x="3496849" y="1716"/>
                </a:lnTo>
                <a:lnTo>
                  <a:pt x="3496849" y="0"/>
                </a:lnTo>
                <a:lnTo>
                  <a:pt x="6858000" y="0"/>
                </a:lnTo>
                <a:lnTo>
                  <a:pt x="6858000" y="3429000"/>
                </a:lnTo>
                <a:lnTo>
                  <a:pt x="6858000" y="6858000"/>
                </a:lnTo>
                <a:lnTo>
                  <a:pt x="3496849" y="6858000"/>
                </a:lnTo>
                <a:lnTo>
                  <a:pt x="3496849" y="6856285"/>
                </a:lnTo>
                <a:lnTo>
                  <a:pt x="3429000" y="6858000"/>
                </a:lnTo>
                <a:cubicBezTo>
                  <a:pt x="1535216" y="6858000"/>
                  <a:pt x="0" y="5322784"/>
                  <a:pt x="0" y="3429000"/>
                </a:cubicBezTo>
                <a:cubicBezTo>
                  <a:pt x="0" y="1535216"/>
                  <a:pt x="1535216" y="0"/>
                  <a:pt x="3429000" y="0"/>
                </a:cubicBezTo>
                <a:close/>
              </a:path>
            </a:pathLst>
          </a:custGeom>
          <a:solidFill>
            <a:srgbClr val="0034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T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22828F-8EB6-28EC-165B-D2A86B5A2152}"/>
              </a:ext>
            </a:extLst>
          </p:cNvPr>
          <p:cNvSpPr txBox="1"/>
          <p:nvPr/>
        </p:nvSpPr>
        <p:spPr>
          <a:xfrm>
            <a:off x="746057" y="3228583"/>
            <a:ext cx="55996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Portale Deposito atti Penali (PDP)</a:t>
            </a:r>
            <a:endParaRPr lang="en-IT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542F2A-C97A-EFC7-5D54-52AC5763BA0D}"/>
              </a:ext>
            </a:extLst>
          </p:cNvPr>
          <p:cNvSpPr txBox="1"/>
          <p:nvPr/>
        </p:nvSpPr>
        <p:spPr>
          <a:xfrm>
            <a:off x="758583" y="3759041"/>
            <a:ext cx="14938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</a:t>
            </a:r>
            <a:r>
              <a:rPr lang="it-IT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11/07/2023</a:t>
            </a:r>
            <a:endParaRPr lang="en-IT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9D75FEA4-421D-8B61-1838-0D21B1F79FC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583" y="5569080"/>
            <a:ext cx="1719835" cy="437609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76922495-DCA7-B27A-7020-A40CF0210410}"/>
              </a:ext>
            </a:extLst>
          </p:cNvPr>
          <p:cNvGrpSpPr/>
          <p:nvPr/>
        </p:nvGrpSpPr>
        <p:grpSpPr>
          <a:xfrm>
            <a:off x="2587601" y="5569080"/>
            <a:ext cx="2739730" cy="431792"/>
            <a:chOff x="3594970" y="5436307"/>
            <a:chExt cx="3619088" cy="570382"/>
          </a:xfrm>
        </p:grpSpPr>
        <p:pic>
          <p:nvPicPr>
            <p:cNvPr id="5" name="Picture 4" descr="A skull with a black background&#10;&#10;Description automatically generated with low confidence">
              <a:extLst>
                <a:ext uri="{FF2B5EF4-FFF2-40B4-BE49-F238E27FC236}">
                  <a16:creationId xmlns:a16="http://schemas.microsoft.com/office/drawing/2014/main" id="{67D86657-26EA-D345-BC4C-6D076AB7ED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94970" y="5436307"/>
              <a:ext cx="1014508" cy="570382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92A3C4F-D4B5-A3CD-ACC0-69B91B6648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87026" y="5569080"/>
              <a:ext cx="2727032" cy="3091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25348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4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8C0E03BC-16ED-4441-00E1-A0301675B6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650" y="625738"/>
            <a:ext cx="9664700" cy="5436394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D67B3639-E94B-B35F-193C-7C9E719775DD}"/>
              </a:ext>
            </a:extLst>
          </p:cNvPr>
          <p:cNvSpPr txBox="1"/>
          <p:nvPr/>
        </p:nvSpPr>
        <p:spPr>
          <a:xfrm>
            <a:off x="6657028" y="3811057"/>
            <a:ext cx="3864288" cy="1600438"/>
          </a:xfrm>
          <a:prstGeom prst="rect">
            <a:avLst/>
          </a:prstGeom>
          <a:solidFill>
            <a:schemeClr val="bg1">
              <a:lumMod val="85000"/>
              <a:alpha val="24000"/>
            </a:schemeClr>
          </a:solidFill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1400" dirty="0">
                <a:solidFill>
                  <a:srgbClr val="FF0000"/>
                </a:solidFill>
              </a:rPr>
              <a:t>Queste voci esposte in Home Page sono dei rimandi rapidi alle rispettive funzionalità.</a:t>
            </a:r>
          </a:p>
          <a:p>
            <a:endParaRPr lang="it-IT" sz="1400" dirty="0">
              <a:solidFill>
                <a:srgbClr val="FF0000"/>
              </a:solidFill>
            </a:endParaRPr>
          </a:p>
          <a:p>
            <a:r>
              <a:rPr lang="it-IT" sz="1400" dirty="0">
                <a:solidFill>
                  <a:srgbClr val="FF0000"/>
                </a:solidFill>
              </a:rPr>
              <a:t>In particolare, cliccando su «Informazioni», si ha accesso all’Help on line del PDP, da dove è possibile anche scaricare una copia aggiornata in formato PDF del Manuale Utente.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26244056-7452-0B42-431B-AB91B5C9FB69}"/>
              </a:ext>
            </a:extLst>
          </p:cNvPr>
          <p:cNvSpPr txBox="1"/>
          <p:nvPr/>
        </p:nvSpPr>
        <p:spPr>
          <a:xfrm>
            <a:off x="1384347" y="3962478"/>
            <a:ext cx="1606771" cy="1169551"/>
          </a:xfrm>
          <a:prstGeom prst="rect">
            <a:avLst/>
          </a:prstGeom>
          <a:solidFill>
            <a:schemeClr val="bg1">
              <a:lumMod val="85000"/>
              <a:alpha val="24000"/>
            </a:schemeClr>
          </a:solidFill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1400" dirty="0">
                <a:solidFill>
                  <a:srgbClr val="FF0000"/>
                </a:solidFill>
              </a:rPr>
              <a:t>Espandendo le voci di menu si accede alle funzioni messe a disposizione dal sistema</a:t>
            </a:r>
          </a:p>
        </p:txBody>
      </p:sp>
      <p:cxnSp>
        <p:nvCxnSpPr>
          <p:cNvPr id="6" name="Connettore 2 5">
            <a:extLst>
              <a:ext uri="{FF2B5EF4-FFF2-40B4-BE49-F238E27FC236}">
                <a16:creationId xmlns:a16="http://schemas.microsoft.com/office/drawing/2014/main" id="{262DC6C7-E23C-4C0B-6374-9264CC7D03A6}"/>
              </a:ext>
            </a:extLst>
          </p:cNvPr>
          <p:cNvCxnSpPr>
            <a:cxnSpLocks/>
          </p:cNvCxnSpPr>
          <p:nvPr/>
        </p:nvCxnSpPr>
        <p:spPr>
          <a:xfrm flipH="1" flipV="1">
            <a:off x="2647784" y="1542553"/>
            <a:ext cx="171667" cy="241992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2 7">
            <a:extLst>
              <a:ext uri="{FF2B5EF4-FFF2-40B4-BE49-F238E27FC236}">
                <a16:creationId xmlns:a16="http://schemas.microsoft.com/office/drawing/2014/main" id="{A48A3C83-E207-D6DA-87D0-CD1864418857}"/>
              </a:ext>
            </a:extLst>
          </p:cNvPr>
          <p:cNvCxnSpPr>
            <a:cxnSpLocks/>
          </p:cNvCxnSpPr>
          <p:nvPr/>
        </p:nvCxnSpPr>
        <p:spPr>
          <a:xfrm flipH="1" flipV="1">
            <a:off x="2647784" y="3429000"/>
            <a:ext cx="171667" cy="53347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45246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3C83F30F9B1144BB29D9BDD71F04798" ma:contentTypeVersion="14" ma:contentTypeDescription="Creare un nuovo documento." ma:contentTypeScope="" ma:versionID="c2586cbe2be675c30e282ec9efa3ba2f">
  <xsd:schema xmlns:xsd="http://www.w3.org/2001/XMLSchema" xmlns:xs="http://www.w3.org/2001/XMLSchema" xmlns:p="http://schemas.microsoft.com/office/2006/metadata/properties" xmlns:ns2="bf39336e-856d-4479-8447-abf22ca79e01" xmlns:ns3="c9a86c28-9855-4931-b388-da4a4d5bb1f2" targetNamespace="http://schemas.microsoft.com/office/2006/metadata/properties" ma:root="true" ma:fieldsID="34fabaa8abc037a8222438a921b7387c" ns2:_="" ns3:_="">
    <xsd:import namespace="bf39336e-856d-4479-8447-abf22ca79e01"/>
    <xsd:import namespace="c9a86c28-9855-4931-b388-da4a4d5bb1f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39336e-856d-4479-8447-abf22ca79e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b96d6b56-9229-47fc-a629-c3c0cfd3ea3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a86c28-9855-4931-b388-da4a4d5bb1f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5d768707-e5ca-4afb-8bcd-d3ff5719a92c}" ma:internalName="TaxCatchAll" ma:showField="CatchAllData" ma:web="c9a86c28-9855-4931-b388-da4a4d5bb1f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f39336e-856d-4479-8447-abf22ca79e01">
      <Terms xmlns="http://schemas.microsoft.com/office/infopath/2007/PartnerControls"/>
    </lcf76f155ced4ddcb4097134ff3c332f>
    <TaxCatchAll xmlns="c9a86c28-9855-4931-b388-da4a4d5bb1f2" xsi:nil="true"/>
    <SharedWithUsers xmlns="c9a86c28-9855-4931-b388-da4a4d5bb1f2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3F1B66DD-B70D-418B-B3BD-65D811FABB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f39336e-856d-4479-8447-abf22ca79e01"/>
    <ds:schemaRef ds:uri="c9a86c28-9855-4931-b388-da4a4d5bb1f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27A8C46-C03C-445F-987B-C6A13201F1B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41B4570-096D-456E-88E7-1AAD4A79318F}">
  <ds:schemaRefs>
    <ds:schemaRef ds:uri="http://purl.org/dc/terms/"/>
    <ds:schemaRef ds:uri="7637c0f5-6358-4508-8f44-beeb2688382c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purl.org/dc/dcmitype/"/>
    <ds:schemaRef ds:uri="http://schemas.openxmlformats.org/package/2006/metadata/core-properties"/>
    <ds:schemaRef ds:uri="0db6b408-ef83-4dc8-a291-9036faa0b8ab"/>
    <ds:schemaRef ds:uri="http://schemas.microsoft.com/office/2006/metadata/properties"/>
    <ds:schemaRef ds:uri="bf39336e-856d-4479-8447-abf22ca79e01"/>
    <ds:schemaRef ds:uri="c9a86c28-9855-4931-b388-da4a4d5bb1f2"/>
  </ds:schemaRefs>
</ds:datastoreItem>
</file>

<file path=docMetadata/LabelInfo.xml><?xml version="1.0" encoding="utf-8"?>
<clbl:labelList xmlns:clbl="http://schemas.microsoft.com/office/2020/mipLabelMetadata">
  <clbl:label id="{e0793d39-0939-496d-b129-198edd916feb}" enabled="0" method="" siteId="{e0793d39-0939-496d-b129-198edd916fe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877</TotalTime>
  <Words>71</Words>
  <Application>Microsoft Office PowerPoint</Application>
  <PresentationFormat>Widescreen</PresentationFormat>
  <Paragraphs>7</Paragraphs>
  <Slides>2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Holanda, Marcio</dc:creator>
  <cp:lastModifiedBy>Segreteria Consiglio</cp:lastModifiedBy>
  <cp:revision>14</cp:revision>
  <cp:lastPrinted>2023-04-20T08:21:48Z</cp:lastPrinted>
  <dcterms:created xsi:type="dcterms:W3CDTF">2022-07-22T07:12:42Z</dcterms:created>
  <dcterms:modified xsi:type="dcterms:W3CDTF">2023-07-14T11:01:36Z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0x010100A3C83F30F9B1144BB29D9BDD71F04798</vt:lpwstr>
  </property>
  <property fmtid="{D5CDD505-2E9C-101B-9397-08002B2CF9AE}" pid="3" name="MediaServiceImageTags">
    <vt:lpwstr/>
  </property>
  <property fmtid="{D5CDD505-2E9C-101B-9397-08002B2CF9AE}" pid="4" name="Order">
    <vt:r8>46600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_SourceUrl">
    <vt:lpwstr/>
  </property>
  <property fmtid="{D5CDD505-2E9C-101B-9397-08002B2CF9AE}" pid="10" name="_SharedFileIndex">
    <vt:lpwstr/>
  </property>
  <property fmtid="{D5CDD505-2E9C-101B-9397-08002B2CF9AE}" pid="11" name="ComplianceAssetId">
    <vt:lpwstr/>
  </property>
  <property fmtid="{D5CDD505-2E9C-101B-9397-08002B2CF9AE}" pid="12" name="TemplateUrl">
    <vt:lpwstr/>
  </property>
  <property fmtid="{D5CDD505-2E9C-101B-9397-08002B2CF9AE}" pid="13" name="URGENTE">
    <vt:bool>false</vt:bool>
  </property>
</Properties>
</file>